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6"/>
  </p:notesMasterIdLst>
  <p:sldIdLst>
    <p:sldId id="256" r:id="rId2"/>
    <p:sldId id="301" r:id="rId3"/>
    <p:sldId id="261" r:id="rId4"/>
    <p:sldId id="258" r:id="rId5"/>
    <p:sldId id="257" r:id="rId6"/>
    <p:sldId id="300" r:id="rId7"/>
    <p:sldId id="272" r:id="rId8"/>
    <p:sldId id="264" r:id="rId9"/>
    <p:sldId id="265" r:id="rId10"/>
    <p:sldId id="267" r:id="rId11"/>
    <p:sldId id="347" r:id="rId12"/>
    <p:sldId id="270" r:id="rId13"/>
    <p:sldId id="348" r:id="rId14"/>
    <p:sldId id="349" r:id="rId15"/>
    <p:sldId id="285" r:id="rId16"/>
    <p:sldId id="350" r:id="rId17"/>
    <p:sldId id="306" r:id="rId18"/>
    <p:sldId id="351" r:id="rId19"/>
    <p:sldId id="352" r:id="rId20"/>
    <p:sldId id="291" r:id="rId21"/>
    <p:sldId id="353" r:id="rId22"/>
    <p:sldId id="262" r:id="rId23"/>
    <p:sldId id="354" r:id="rId24"/>
    <p:sldId id="355" r:id="rId25"/>
  </p:sldIdLst>
  <p:sldSz cx="9144000" cy="5143500" type="screen16x9"/>
  <p:notesSz cx="6858000" cy="9144000"/>
  <p:embeddedFontLst>
    <p:embeddedFont>
      <p:font typeface="Bahnschrift Light Condensed" panose="020B0502040204020203" pitchFamily="34" charset="0"/>
      <p:regular r:id="rId27"/>
    </p:embeddedFont>
    <p:embeddedFont>
      <p:font typeface="Bahnschrift SemiBold" panose="020B0502040204020203" pitchFamily="34" charset="0"/>
      <p:bold r:id="rId28"/>
    </p:embeddedFont>
    <p:embeddedFont>
      <p:font typeface="Bahnschrift SemiBold SemiConden" panose="020B0502040204020203" pitchFamily="34" charset="0"/>
      <p:bold r:id="rId29"/>
    </p:embeddedFont>
    <p:embeddedFont>
      <p:font typeface="Bebas Neue" panose="020B0606020202050201" pitchFamily="34" charset="0"/>
      <p:regular r:id="rId30"/>
    </p:embeddedFont>
    <p:embeddedFont>
      <p:font typeface="Calibri" panose="020F0502020204030204" pitchFamily="34" charset="0"/>
      <p:regular r:id="rId31"/>
      <p:bold r:id="rId32"/>
      <p:italic r:id="rId33"/>
      <p:boldItalic r:id="rId34"/>
    </p:embeddedFont>
    <p:embeddedFont>
      <p:font typeface="Darker Grotesque" panose="020B0604020202020204" charset="0"/>
      <p:regular r:id="rId35"/>
      <p:bold r:id="rId36"/>
    </p:embeddedFont>
    <p:embeddedFont>
      <p:font typeface="Nunito Light" pitchFamily="2" charset="0"/>
      <p:regular r:id="rId37"/>
      <p:italic r:id="rId38"/>
    </p:embeddedFont>
    <p:embeddedFont>
      <p:font typeface="Open Sans" panose="020B0606030504020204" pitchFamily="34" charset="0"/>
      <p:regular r:id="rId39"/>
      <p:bold r:id="rId40"/>
      <p:italic r:id="rId41"/>
      <p:boldItalic r:id="rId42"/>
    </p:embeddedFont>
    <p:embeddedFont>
      <p:font typeface="Orbitron Black" panose="020B0604020202020204" charset="0"/>
      <p:bold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F1926E-1A3C-4194-81A3-5ECFD633CEA2}">
  <a:tblStyle styleId="{9BF1926E-1A3C-4194-81A3-5ECFD633CEA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F5D757-9E9C-48EA-857E-96D8D3899B7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527f784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d527f784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37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a3de6cf2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a3de6cf2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43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55b463498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55b463498_6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1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d55b463498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d55b463498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805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d55b463498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d55b463498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d55b46349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d55b46349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a3de6cf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a3de6cf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55b4634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d55b4634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d55b463498_0_1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d55b463498_0_1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a3de6cf2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a3de6cf2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d55b463498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d55b463498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 name="Google Shape;11;p2"/>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2">
            <a:alphaModFix/>
          </a:blip>
          <a:srcRect l="7340" r="4538" b="19768"/>
          <a:stretch/>
        </p:blipFill>
        <p:spPr>
          <a:xfrm rot="-9134663" flipH="1">
            <a:off x="-1755148" y="3031026"/>
            <a:ext cx="5981304" cy="4126625"/>
          </a:xfrm>
          <a:prstGeom prst="rect">
            <a:avLst/>
          </a:prstGeom>
          <a:noFill/>
          <a:ln>
            <a:noFill/>
          </a:ln>
        </p:spPr>
      </p:pic>
      <p:pic>
        <p:nvPicPr>
          <p:cNvPr id="16" name="Google Shape;16;p2"/>
          <p:cNvPicPr preferRelativeResize="0"/>
          <p:nvPr/>
        </p:nvPicPr>
        <p:blipFill rotWithShape="1">
          <a:blip r:embed="rId2">
            <a:alphaModFix/>
          </a:blip>
          <a:srcRect l="7340" r="4538" b="19768"/>
          <a:stretch/>
        </p:blipFill>
        <p:spPr>
          <a:xfrm rot="2359540" flipH="1">
            <a:off x="6573591" y="-1878314"/>
            <a:ext cx="3498423" cy="2413614"/>
          </a:xfrm>
          <a:prstGeom prst="rect">
            <a:avLst/>
          </a:prstGeom>
          <a:noFill/>
          <a:ln>
            <a:noFill/>
          </a:ln>
        </p:spPr>
      </p:pic>
      <p:pic>
        <p:nvPicPr>
          <p:cNvPr id="17" name="Google Shape;17;p2"/>
          <p:cNvPicPr preferRelativeResize="0"/>
          <p:nvPr/>
        </p:nvPicPr>
        <p:blipFill rotWithShape="1">
          <a:blip r:embed="rId2">
            <a:alphaModFix/>
          </a:blip>
          <a:srcRect l="7340" r="4538" b="19768"/>
          <a:stretch/>
        </p:blipFill>
        <p:spPr>
          <a:xfrm rot="8099997" flipH="1">
            <a:off x="906367" y="-2284251"/>
            <a:ext cx="4111489" cy="2836579"/>
          </a:xfrm>
          <a:prstGeom prst="rect">
            <a:avLst/>
          </a:prstGeom>
          <a:noFill/>
          <a:ln>
            <a:noFill/>
          </a:ln>
        </p:spPr>
      </p:pic>
      <p:pic>
        <p:nvPicPr>
          <p:cNvPr id="18" name="Google Shape;18;p2"/>
          <p:cNvPicPr preferRelativeResize="0"/>
          <p:nvPr/>
        </p:nvPicPr>
        <p:blipFill rotWithShape="1">
          <a:blip r:embed="rId2">
            <a:alphaModFix/>
          </a:blip>
          <a:srcRect l="7340" r="4538" b="19768"/>
          <a:stretch/>
        </p:blipFill>
        <p:spPr>
          <a:xfrm rot="7200074" flipH="1">
            <a:off x="6735534" y="2930973"/>
            <a:ext cx="4276576" cy="2950509"/>
          </a:xfrm>
          <a:prstGeom prst="rect">
            <a:avLst/>
          </a:prstGeom>
          <a:noFill/>
          <a:ln>
            <a:noFill/>
          </a:ln>
        </p:spPr>
      </p:pic>
      <p:pic>
        <p:nvPicPr>
          <p:cNvPr id="19" name="Google Shape;19;p2"/>
          <p:cNvPicPr preferRelativeResize="0"/>
          <p:nvPr/>
        </p:nvPicPr>
        <p:blipFill>
          <a:blip r:embed="rId3">
            <a:alphaModFix/>
          </a:blip>
          <a:stretch>
            <a:fillRect/>
          </a:stretch>
        </p:blipFill>
        <p:spPr>
          <a:xfrm rot="2051224">
            <a:off x="7536343" y="152779"/>
            <a:ext cx="709013" cy="537293"/>
          </a:xfrm>
          <a:prstGeom prst="rect">
            <a:avLst/>
          </a:prstGeom>
          <a:noFill/>
          <a:ln>
            <a:noFill/>
          </a:ln>
        </p:spPr>
      </p:pic>
      <p:sp>
        <p:nvSpPr>
          <p:cNvPr id="20" name="Google Shape;20;p2"/>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grpSp>
        <p:nvGrpSpPr>
          <p:cNvPr id="52" name="Google Shape;52;p7"/>
          <p:cNvGrpSpPr/>
          <p:nvPr/>
        </p:nvGrpSpPr>
        <p:grpSpPr>
          <a:xfrm>
            <a:off x="6368725" y="-3096875"/>
            <a:ext cx="6112800" cy="6112800"/>
            <a:chOff x="6368725" y="-3096875"/>
            <a:chExt cx="6112800" cy="6112800"/>
          </a:xfrm>
        </p:grpSpPr>
        <p:sp>
          <p:nvSpPr>
            <p:cNvPr id="53" name="Google Shape;53;p7"/>
            <p:cNvSpPr/>
            <p:nvPr/>
          </p:nvSpPr>
          <p:spPr>
            <a:xfrm>
              <a:off x="6368725" y="-3096875"/>
              <a:ext cx="6112800" cy="61128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2">
              <a:alphaModFix/>
            </a:blip>
            <a:srcRect l="7340" r="4538" b="19768"/>
            <a:stretch/>
          </p:blipFill>
          <p:spPr>
            <a:xfrm rot="3599913">
              <a:off x="7727360" y="-484175"/>
              <a:ext cx="3160826" cy="2180726"/>
            </a:xfrm>
            <a:prstGeom prst="rect">
              <a:avLst/>
            </a:prstGeom>
            <a:noFill/>
            <a:ln>
              <a:noFill/>
            </a:ln>
          </p:spPr>
        </p:pic>
        <p:pic>
          <p:nvPicPr>
            <p:cNvPr id="55" name="Google Shape;55;p7"/>
            <p:cNvPicPr preferRelativeResize="0"/>
            <p:nvPr/>
          </p:nvPicPr>
          <p:blipFill>
            <a:blip r:embed="rId3">
              <a:alphaModFix/>
            </a:blip>
            <a:stretch>
              <a:fillRect/>
            </a:stretch>
          </p:blipFill>
          <p:spPr>
            <a:xfrm rot="2051224">
              <a:off x="8345293" y="898004"/>
              <a:ext cx="709013" cy="537293"/>
            </a:xfrm>
            <a:prstGeom prst="rect">
              <a:avLst/>
            </a:prstGeom>
            <a:noFill/>
            <a:ln>
              <a:noFill/>
            </a:ln>
          </p:spPr>
        </p:pic>
      </p:grpSp>
      <p:sp>
        <p:nvSpPr>
          <p:cNvPr id="56" name="Google Shape;56;p7"/>
          <p:cNvSpPr txBox="1">
            <a:spLocks noGrp="1"/>
          </p:cNvSpPr>
          <p:nvPr>
            <p:ph type="title"/>
          </p:nvPr>
        </p:nvSpPr>
        <p:spPr>
          <a:xfrm>
            <a:off x="720000" y="475600"/>
            <a:ext cx="4200900" cy="843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57" name="Google Shape;57;p7"/>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pic>
        <p:nvPicPr>
          <p:cNvPr id="58" name="Google Shape;58;p7"/>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59" name="Google Shape;59;p7"/>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40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grpSp>
        <p:nvGrpSpPr>
          <p:cNvPr id="35" name="Google Shape;35;p5"/>
          <p:cNvGrpSpPr/>
          <p:nvPr/>
        </p:nvGrpSpPr>
        <p:grpSpPr>
          <a:xfrm>
            <a:off x="-1150210" y="-986414"/>
            <a:ext cx="12304614" cy="7932672"/>
            <a:chOff x="-1150210" y="-986414"/>
            <a:chExt cx="12304614" cy="7932672"/>
          </a:xfrm>
        </p:grpSpPr>
        <p:pic>
          <p:nvPicPr>
            <p:cNvPr id="36" name="Google Shape;36;p5"/>
            <p:cNvPicPr preferRelativeResize="0"/>
            <p:nvPr/>
          </p:nvPicPr>
          <p:blipFill rotWithShape="1">
            <a:blip r:embed="rId2">
              <a:alphaModFix/>
            </a:blip>
            <a:srcRect l="7340" r="4538" b="19768"/>
            <a:stretch/>
          </p:blipFill>
          <p:spPr>
            <a:xfrm rot="-5155791">
              <a:off x="-1461292" y="1368095"/>
              <a:ext cx="2583232" cy="1782211"/>
            </a:xfrm>
            <a:prstGeom prst="rect">
              <a:avLst/>
            </a:prstGeom>
            <a:noFill/>
            <a:ln>
              <a:noFill/>
            </a:ln>
          </p:spPr>
        </p:pic>
        <p:pic>
          <p:nvPicPr>
            <p:cNvPr id="37" name="Google Shape;37;p5"/>
            <p:cNvPicPr preferRelativeResize="0"/>
            <p:nvPr/>
          </p:nvPicPr>
          <p:blipFill rotWithShape="1">
            <a:blip r:embed="rId2">
              <a:alphaModFix/>
            </a:blip>
            <a:srcRect l="7340" r="4538" b="19768"/>
            <a:stretch/>
          </p:blipFill>
          <p:spPr>
            <a:xfrm rot="-5155791">
              <a:off x="7977458" y="-525905"/>
              <a:ext cx="2583232" cy="1782211"/>
            </a:xfrm>
            <a:prstGeom prst="rect">
              <a:avLst/>
            </a:prstGeom>
            <a:noFill/>
            <a:ln>
              <a:noFill/>
            </a:ln>
          </p:spPr>
        </p:pic>
        <p:pic>
          <p:nvPicPr>
            <p:cNvPr id="38" name="Google Shape;38;p5"/>
            <p:cNvPicPr preferRelativeResize="0"/>
            <p:nvPr/>
          </p:nvPicPr>
          <p:blipFill rotWithShape="1">
            <a:blip r:embed="rId2">
              <a:alphaModFix/>
            </a:blip>
            <a:srcRect l="7340" r="4538" b="19768"/>
            <a:stretch/>
          </p:blipFill>
          <p:spPr>
            <a:xfrm rot="7762612">
              <a:off x="6899762" y="3215881"/>
              <a:ext cx="3925475" cy="2708229"/>
            </a:xfrm>
            <a:prstGeom prst="rect">
              <a:avLst/>
            </a:prstGeom>
            <a:noFill/>
            <a:ln>
              <a:noFill/>
            </a:ln>
          </p:spPr>
        </p:pic>
        <p:pic>
          <p:nvPicPr>
            <p:cNvPr id="39" name="Google Shape;39;p5"/>
            <p:cNvPicPr preferRelativeResize="0"/>
            <p:nvPr/>
          </p:nvPicPr>
          <p:blipFill>
            <a:blip r:embed="rId3">
              <a:alphaModFix/>
            </a:blip>
            <a:stretch>
              <a:fillRect/>
            </a:stretch>
          </p:blipFill>
          <p:spPr>
            <a:xfrm rot="2700000">
              <a:off x="305786" y="1972849"/>
              <a:ext cx="755727" cy="572699"/>
            </a:xfrm>
            <a:prstGeom prst="rect">
              <a:avLst/>
            </a:prstGeom>
            <a:noFill/>
            <a:ln>
              <a:noFill/>
            </a:ln>
          </p:spPr>
        </p:pic>
      </p:grpSp>
      <p:sp>
        <p:nvSpPr>
          <p:cNvPr id="40" name="Google Shape;40;p5"/>
          <p:cNvSpPr txBox="1">
            <a:spLocks noGrp="1"/>
          </p:cNvSpPr>
          <p:nvPr>
            <p:ph type="subTitle" idx="1"/>
          </p:nvPr>
        </p:nvSpPr>
        <p:spPr>
          <a:xfrm>
            <a:off x="1717500" y="3032145"/>
            <a:ext cx="2907600" cy="46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 name="Google Shape;41;p5"/>
          <p:cNvSpPr txBox="1">
            <a:spLocks noGrp="1"/>
          </p:cNvSpPr>
          <p:nvPr>
            <p:ph type="subTitle" idx="2"/>
          </p:nvPr>
        </p:nvSpPr>
        <p:spPr>
          <a:xfrm>
            <a:off x="4625100" y="3032145"/>
            <a:ext cx="2907600" cy="4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2" name="Google Shape;42;p5"/>
          <p:cNvSpPr txBox="1">
            <a:spLocks noGrp="1"/>
          </p:cNvSpPr>
          <p:nvPr>
            <p:ph type="subTitle" idx="3"/>
          </p:nvPr>
        </p:nvSpPr>
        <p:spPr>
          <a:xfrm>
            <a:off x="19924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subTitle" idx="4"/>
          </p:nvPr>
        </p:nvSpPr>
        <p:spPr>
          <a:xfrm>
            <a:off x="4900050" y="3500525"/>
            <a:ext cx="2357700" cy="105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100091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89"/>
        <p:cNvGrpSpPr/>
        <p:nvPr/>
      </p:nvGrpSpPr>
      <p:grpSpPr>
        <a:xfrm>
          <a:off x="0" y="0"/>
          <a:ext cx="0" cy="0"/>
          <a:chOff x="0" y="0"/>
          <a:chExt cx="0" cy="0"/>
        </a:xfrm>
      </p:grpSpPr>
      <p:sp>
        <p:nvSpPr>
          <p:cNvPr id="290" name="Google Shape;290;p28"/>
          <p:cNvSpPr txBox="1">
            <a:spLocks noGrp="1"/>
          </p:cNvSpPr>
          <p:nvPr>
            <p:ph type="title"/>
          </p:nvPr>
        </p:nvSpPr>
        <p:spPr>
          <a:xfrm>
            <a:off x="7803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1" name="Google Shape;291;p28"/>
          <p:cNvSpPr txBox="1">
            <a:spLocks noGrp="1"/>
          </p:cNvSpPr>
          <p:nvPr>
            <p:ph type="subTitle" idx="1"/>
          </p:nvPr>
        </p:nvSpPr>
        <p:spPr>
          <a:xfrm>
            <a:off x="78030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8"/>
          <p:cNvSpPr txBox="1">
            <a:spLocks noGrp="1"/>
          </p:cNvSpPr>
          <p:nvPr>
            <p:ph type="title" idx="2"/>
          </p:nvPr>
        </p:nvSpPr>
        <p:spPr>
          <a:xfrm>
            <a:off x="346410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 name="Google Shape;293;p28"/>
          <p:cNvSpPr txBox="1">
            <a:spLocks noGrp="1"/>
          </p:cNvSpPr>
          <p:nvPr>
            <p:ph type="subTitle" idx="3"/>
          </p:nvPr>
        </p:nvSpPr>
        <p:spPr>
          <a:xfrm>
            <a:off x="346410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28"/>
          <p:cNvSpPr txBox="1">
            <a:spLocks noGrp="1"/>
          </p:cNvSpPr>
          <p:nvPr>
            <p:ph type="title" idx="4"/>
          </p:nvPr>
        </p:nvSpPr>
        <p:spPr>
          <a:xfrm>
            <a:off x="6178050" y="3151325"/>
            <a:ext cx="2215800" cy="43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8"/>
          <p:cNvSpPr txBox="1">
            <a:spLocks noGrp="1"/>
          </p:cNvSpPr>
          <p:nvPr>
            <p:ph type="subTitle" idx="5"/>
          </p:nvPr>
        </p:nvSpPr>
        <p:spPr>
          <a:xfrm>
            <a:off x="6178050" y="3637431"/>
            <a:ext cx="2215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pSp>
        <p:nvGrpSpPr>
          <p:cNvPr id="297" name="Google Shape;297;p28"/>
          <p:cNvGrpSpPr/>
          <p:nvPr/>
        </p:nvGrpSpPr>
        <p:grpSpPr>
          <a:xfrm>
            <a:off x="-1729404" y="-96251"/>
            <a:ext cx="12330163" cy="7316165"/>
            <a:chOff x="-1729404" y="-96251"/>
            <a:chExt cx="12330163" cy="7316165"/>
          </a:xfrm>
        </p:grpSpPr>
        <p:pic>
          <p:nvPicPr>
            <p:cNvPr id="298" name="Google Shape;298;p28"/>
            <p:cNvPicPr preferRelativeResize="0"/>
            <p:nvPr/>
          </p:nvPicPr>
          <p:blipFill rotWithShape="1">
            <a:blip r:embed="rId2">
              <a:alphaModFix/>
            </a:blip>
            <a:srcRect l="7340" r="4538" b="19768"/>
            <a:stretch/>
          </p:blipFill>
          <p:spPr>
            <a:xfrm rot="-3692454">
              <a:off x="8093780" y="527170"/>
              <a:ext cx="2406994" cy="1660633"/>
            </a:xfrm>
            <a:prstGeom prst="rect">
              <a:avLst/>
            </a:prstGeom>
            <a:noFill/>
            <a:ln>
              <a:noFill/>
            </a:ln>
          </p:spPr>
        </p:pic>
        <p:pic>
          <p:nvPicPr>
            <p:cNvPr id="299" name="Google Shape;299;p28"/>
            <p:cNvPicPr preferRelativeResize="0"/>
            <p:nvPr/>
          </p:nvPicPr>
          <p:blipFill rotWithShape="1">
            <a:blip r:embed="rId2">
              <a:alphaModFix/>
            </a:blip>
            <a:srcRect l="7340" r="4538" b="19768"/>
            <a:stretch/>
          </p:blipFill>
          <p:spPr>
            <a:xfrm rot="-3692454">
              <a:off x="-1629420" y="812270"/>
              <a:ext cx="2406994" cy="1660633"/>
            </a:xfrm>
            <a:prstGeom prst="rect">
              <a:avLst/>
            </a:prstGeom>
            <a:noFill/>
            <a:ln>
              <a:noFill/>
            </a:ln>
          </p:spPr>
        </p:pic>
        <p:pic>
          <p:nvPicPr>
            <p:cNvPr id="300" name="Google Shape;300;p28"/>
            <p:cNvPicPr preferRelativeResize="0"/>
            <p:nvPr/>
          </p:nvPicPr>
          <p:blipFill rotWithShape="1">
            <a:blip r:embed="rId2">
              <a:alphaModFix/>
            </a:blip>
            <a:srcRect l="7340" r="4538" b="19768"/>
            <a:stretch/>
          </p:blipFill>
          <p:spPr>
            <a:xfrm rot="-3123040">
              <a:off x="7004301" y="4360613"/>
              <a:ext cx="3005448" cy="2073502"/>
            </a:xfrm>
            <a:prstGeom prst="rect">
              <a:avLst/>
            </a:prstGeom>
            <a:noFill/>
            <a:ln>
              <a:noFill/>
            </a:ln>
          </p:spPr>
        </p:pic>
        <p:pic>
          <p:nvPicPr>
            <p:cNvPr id="301" name="Google Shape;301;p28"/>
            <p:cNvPicPr preferRelativeResize="0"/>
            <p:nvPr/>
          </p:nvPicPr>
          <p:blipFill rotWithShape="1">
            <a:blip r:embed="rId2">
              <a:alphaModFix/>
            </a:blip>
            <a:srcRect l="7340" r="4538" b="19768"/>
            <a:stretch/>
          </p:blipFill>
          <p:spPr>
            <a:xfrm rot="-10431586">
              <a:off x="-355674" y="4361689"/>
              <a:ext cx="3005448" cy="2073500"/>
            </a:xfrm>
            <a:prstGeom prst="rect">
              <a:avLst/>
            </a:prstGeom>
            <a:noFill/>
            <a:ln>
              <a:noFill/>
            </a:ln>
          </p:spPr>
        </p:pic>
      </p:grpSp>
      <p:pic>
        <p:nvPicPr>
          <p:cNvPr id="302" name="Google Shape;302;p28"/>
          <p:cNvPicPr preferRelativeResize="0"/>
          <p:nvPr/>
        </p:nvPicPr>
        <p:blipFill>
          <a:blip r:embed="rId3">
            <a:alphaModFix/>
          </a:blip>
          <a:stretch>
            <a:fillRect/>
          </a:stretch>
        </p:blipFill>
        <p:spPr>
          <a:xfrm rot="1799926" flipH="1">
            <a:off x="2668252" y="4464955"/>
            <a:ext cx="709013" cy="537293"/>
          </a:xfrm>
          <a:prstGeom prst="rect">
            <a:avLst/>
          </a:prstGeom>
          <a:noFill/>
          <a:ln>
            <a:noFill/>
          </a:ln>
        </p:spPr>
      </p:pic>
    </p:spTree>
    <p:extLst>
      <p:ext uri="{BB962C8B-B14F-4D97-AF65-F5344CB8AC3E}">
        <p14:creationId xmlns:p14="http://schemas.microsoft.com/office/powerpoint/2010/main" val="1769841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74"/>
        <p:cNvGrpSpPr/>
        <p:nvPr/>
      </p:nvGrpSpPr>
      <p:grpSpPr>
        <a:xfrm>
          <a:off x="0" y="0"/>
          <a:ext cx="0" cy="0"/>
          <a:chOff x="0" y="0"/>
          <a:chExt cx="0" cy="0"/>
        </a:xfrm>
      </p:grpSpPr>
      <p:pic>
        <p:nvPicPr>
          <p:cNvPr id="275" name="Google Shape;275;p26"/>
          <p:cNvPicPr preferRelativeResize="0"/>
          <p:nvPr/>
        </p:nvPicPr>
        <p:blipFill rotWithShape="1">
          <a:blip r:embed="rId2">
            <a:alphaModFix/>
          </a:blip>
          <a:srcRect l="7340" r="4538" b="19768"/>
          <a:stretch/>
        </p:blipFill>
        <p:spPr>
          <a:xfrm rot="2700000">
            <a:off x="6672931" y="-1259200"/>
            <a:ext cx="4011591" cy="2767652"/>
          </a:xfrm>
          <a:prstGeom prst="rect">
            <a:avLst/>
          </a:prstGeom>
          <a:noFill/>
          <a:ln>
            <a:noFill/>
          </a:ln>
        </p:spPr>
      </p:pic>
      <p:sp>
        <p:nvSpPr>
          <p:cNvPr id="276" name="Google Shape;276;p26"/>
          <p:cNvSpPr txBox="1">
            <a:spLocks noGrp="1"/>
          </p:cNvSpPr>
          <p:nvPr>
            <p:ph type="title"/>
          </p:nvPr>
        </p:nvSpPr>
        <p:spPr>
          <a:xfrm>
            <a:off x="4692850" y="1168450"/>
            <a:ext cx="3711600" cy="140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26"/>
          <p:cNvSpPr txBox="1">
            <a:spLocks noGrp="1"/>
          </p:cNvSpPr>
          <p:nvPr>
            <p:ph type="title" idx="2" hasCustomPrompt="1"/>
          </p:nvPr>
        </p:nvSpPr>
        <p:spPr>
          <a:xfrm>
            <a:off x="6804550" y="3532125"/>
            <a:ext cx="1599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26"/>
          <p:cNvSpPr txBox="1">
            <a:spLocks noGrp="1"/>
          </p:cNvSpPr>
          <p:nvPr>
            <p:ph type="subTitle" idx="1"/>
          </p:nvPr>
        </p:nvSpPr>
        <p:spPr>
          <a:xfrm>
            <a:off x="5433850" y="2572100"/>
            <a:ext cx="29706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6"/>
          <p:cNvSpPr/>
          <p:nvPr/>
        </p:nvSpPr>
        <p:spPr>
          <a:xfrm>
            <a:off x="4692850" y="450785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64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93"/>
        <p:cNvGrpSpPr/>
        <p:nvPr/>
      </p:nvGrpSpPr>
      <p:grpSpPr>
        <a:xfrm>
          <a:off x="0" y="0"/>
          <a:ext cx="0" cy="0"/>
          <a:chOff x="0" y="0"/>
          <a:chExt cx="0" cy="0"/>
        </a:xfrm>
      </p:grpSpPr>
      <p:pic>
        <p:nvPicPr>
          <p:cNvPr id="194" name="Google Shape;194;p19"/>
          <p:cNvPicPr preferRelativeResize="0"/>
          <p:nvPr/>
        </p:nvPicPr>
        <p:blipFill rotWithShape="1">
          <a:blip r:embed="rId2">
            <a:alphaModFix/>
          </a:blip>
          <a:srcRect l="7340" r="4538" b="19768"/>
          <a:stretch/>
        </p:blipFill>
        <p:spPr>
          <a:xfrm rot="-2699993" flipH="1">
            <a:off x="-1409723" y="-796518"/>
            <a:ext cx="3342095" cy="2305760"/>
          </a:xfrm>
          <a:prstGeom prst="rect">
            <a:avLst/>
          </a:prstGeom>
          <a:noFill/>
          <a:ln>
            <a:noFill/>
          </a:ln>
        </p:spPr>
      </p:pic>
      <p:pic>
        <p:nvPicPr>
          <p:cNvPr id="195" name="Google Shape;195;p19"/>
          <p:cNvPicPr preferRelativeResize="0"/>
          <p:nvPr/>
        </p:nvPicPr>
        <p:blipFill rotWithShape="1">
          <a:blip r:embed="rId2">
            <a:alphaModFix/>
          </a:blip>
          <a:srcRect l="7340" r="4538" b="19768"/>
          <a:stretch/>
        </p:blipFill>
        <p:spPr>
          <a:xfrm rot="-2699993" flipH="1">
            <a:off x="7754802" y="-1428968"/>
            <a:ext cx="3342095" cy="2305760"/>
          </a:xfrm>
          <a:prstGeom prst="rect">
            <a:avLst/>
          </a:prstGeom>
          <a:noFill/>
          <a:ln>
            <a:noFill/>
          </a:ln>
        </p:spPr>
      </p:pic>
      <p:sp>
        <p:nvSpPr>
          <p:cNvPr id="196" name="Google Shape;196;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3793730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59"/>
        <p:cNvGrpSpPr/>
        <p:nvPr/>
      </p:nvGrpSpPr>
      <p:grpSpPr>
        <a:xfrm>
          <a:off x="0" y="0"/>
          <a:ext cx="0" cy="0"/>
          <a:chOff x="0" y="0"/>
          <a:chExt cx="0" cy="0"/>
        </a:xfrm>
      </p:grpSpPr>
      <p:grpSp>
        <p:nvGrpSpPr>
          <p:cNvPr id="160" name="Google Shape;160;p17"/>
          <p:cNvGrpSpPr/>
          <p:nvPr/>
        </p:nvGrpSpPr>
        <p:grpSpPr>
          <a:xfrm>
            <a:off x="-882095" y="-726333"/>
            <a:ext cx="11272713" cy="7422400"/>
            <a:chOff x="-882095" y="-726333"/>
            <a:chExt cx="11272713" cy="7422400"/>
          </a:xfrm>
        </p:grpSpPr>
        <p:pic>
          <p:nvPicPr>
            <p:cNvPr id="161" name="Google Shape;161;p17"/>
            <p:cNvPicPr preferRelativeResize="0"/>
            <p:nvPr/>
          </p:nvPicPr>
          <p:blipFill rotWithShape="1">
            <a:blip r:embed="rId2">
              <a:alphaModFix/>
            </a:blip>
            <a:srcRect l="7340" r="4538" b="19768"/>
            <a:stretch/>
          </p:blipFill>
          <p:spPr>
            <a:xfrm rot="9900020" flipH="1">
              <a:off x="6921273" y="4268971"/>
              <a:ext cx="3005449" cy="2073497"/>
            </a:xfrm>
            <a:prstGeom prst="rect">
              <a:avLst/>
            </a:prstGeom>
            <a:noFill/>
            <a:ln>
              <a:noFill/>
            </a:ln>
          </p:spPr>
        </p:pic>
        <p:pic>
          <p:nvPicPr>
            <p:cNvPr id="162" name="Google Shape;162;p17"/>
            <p:cNvPicPr preferRelativeResize="0"/>
            <p:nvPr/>
          </p:nvPicPr>
          <p:blipFill rotWithShape="1">
            <a:blip r:embed="rId2">
              <a:alphaModFix/>
            </a:blip>
            <a:srcRect l="7340" r="4538" b="19768"/>
            <a:stretch/>
          </p:blipFill>
          <p:spPr>
            <a:xfrm rot="9967875" flipH="1">
              <a:off x="-395585" y="-337669"/>
              <a:ext cx="1694844" cy="1169316"/>
            </a:xfrm>
            <a:prstGeom prst="rect">
              <a:avLst/>
            </a:prstGeom>
            <a:noFill/>
            <a:ln>
              <a:noFill/>
            </a:ln>
          </p:spPr>
        </p:pic>
        <p:pic>
          <p:nvPicPr>
            <p:cNvPr id="163" name="Google Shape;163;p17"/>
            <p:cNvPicPr preferRelativeResize="0"/>
            <p:nvPr/>
          </p:nvPicPr>
          <p:blipFill rotWithShape="1">
            <a:blip r:embed="rId2">
              <a:alphaModFix/>
            </a:blip>
            <a:srcRect l="7340" r="4538" b="19768"/>
            <a:stretch/>
          </p:blipFill>
          <p:spPr>
            <a:xfrm rot="-9298886" flipH="1">
              <a:off x="-643870" y="4343254"/>
              <a:ext cx="2406997" cy="1660632"/>
            </a:xfrm>
            <a:prstGeom prst="rect">
              <a:avLst/>
            </a:prstGeom>
            <a:noFill/>
            <a:ln>
              <a:noFill/>
            </a:ln>
          </p:spPr>
        </p:pic>
        <p:pic>
          <p:nvPicPr>
            <p:cNvPr id="164" name="Google Shape;164;p17"/>
            <p:cNvPicPr preferRelativeResize="0"/>
            <p:nvPr/>
          </p:nvPicPr>
          <p:blipFill rotWithShape="1">
            <a:blip r:embed="rId2">
              <a:alphaModFix/>
            </a:blip>
            <a:srcRect l="7340" r="4538" b="19768"/>
            <a:stretch/>
          </p:blipFill>
          <p:spPr>
            <a:xfrm rot="3056069" flipH="1">
              <a:off x="7783994" y="-98945"/>
              <a:ext cx="2406993" cy="1660631"/>
            </a:xfrm>
            <a:prstGeom prst="rect">
              <a:avLst/>
            </a:prstGeom>
            <a:noFill/>
            <a:ln>
              <a:noFill/>
            </a:ln>
          </p:spPr>
        </p:pic>
        <p:pic>
          <p:nvPicPr>
            <p:cNvPr id="165" name="Google Shape;165;p17"/>
            <p:cNvPicPr preferRelativeResize="0"/>
            <p:nvPr/>
          </p:nvPicPr>
          <p:blipFill>
            <a:blip r:embed="rId3">
              <a:alphaModFix/>
            </a:blip>
            <a:stretch>
              <a:fillRect/>
            </a:stretch>
          </p:blipFill>
          <p:spPr>
            <a:xfrm rot="9900052">
              <a:off x="7921719" y="4326404"/>
              <a:ext cx="709013" cy="537293"/>
            </a:xfrm>
            <a:prstGeom prst="rect">
              <a:avLst/>
            </a:prstGeom>
            <a:noFill/>
            <a:ln>
              <a:noFill/>
            </a:ln>
          </p:spPr>
        </p:pic>
      </p:grpSp>
      <p:sp>
        <p:nvSpPr>
          <p:cNvPr id="166" name="Google Shape;166;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3647841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5"/>
        <p:cNvGrpSpPr/>
        <p:nvPr/>
      </p:nvGrpSpPr>
      <p:grpSpPr>
        <a:xfrm>
          <a:off x="0" y="0"/>
          <a:ext cx="0" cy="0"/>
          <a:chOff x="0" y="0"/>
          <a:chExt cx="0" cy="0"/>
        </a:xfrm>
      </p:grpSpPr>
      <p:grpSp>
        <p:nvGrpSpPr>
          <p:cNvPr id="126" name="Google Shape;126;p14"/>
          <p:cNvGrpSpPr/>
          <p:nvPr/>
        </p:nvGrpSpPr>
        <p:grpSpPr>
          <a:xfrm>
            <a:off x="-2287613" y="-2849757"/>
            <a:ext cx="13137064" cy="11818857"/>
            <a:chOff x="-2287613" y="-2849757"/>
            <a:chExt cx="13137064" cy="11818857"/>
          </a:xfrm>
        </p:grpSpPr>
        <p:sp>
          <p:nvSpPr>
            <p:cNvPr id="127" name="Google Shape;127;p14"/>
            <p:cNvSpPr/>
            <p:nvPr/>
          </p:nvSpPr>
          <p:spPr>
            <a:xfrm>
              <a:off x="2730925" y="41361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14"/>
            <p:cNvPicPr preferRelativeResize="0"/>
            <p:nvPr/>
          </p:nvPicPr>
          <p:blipFill rotWithShape="1">
            <a:blip r:embed="rId2">
              <a:alphaModFix/>
            </a:blip>
            <a:srcRect l="7340" r="4538" b="19768"/>
            <a:stretch/>
          </p:blipFill>
          <p:spPr>
            <a:xfrm rot="-1024815">
              <a:off x="-1813499" y="-2062374"/>
              <a:ext cx="5981303" cy="4126626"/>
            </a:xfrm>
            <a:prstGeom prst="rect">
              <a:avLst/>
            </a:prstGeom>
            <a:noFill/>
            <a:ln>
              <a:noFill/>
            </a:ln>
          </p:spPr>
        </p:pic>
        <p:sp>
          <p:nvSpPr>
            <p:cNvPr id="129" name="Google Shape;129;p14"/>
            <p:cNvSpPr/>
            <p:nvPr/>
          </p:nvSpPr>
          <p:spPr>
            <a:xfrm>
              <a:off x="6320525" y="-255132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753300" y="4387750"/>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4"/>
            <p:cNvPicPr preferRelativeResize="0"/>
            <p:nvPr/>
          </p:nvPicPr>
          <p:blipFill rotWithShape="1">
            <a:blip r:embed="rId2">
              <a:alphaModFix/>
            </a:blip>
            <a:srcRect l="7340" r="4538" b="19768"/>
            <a:stretch/>
          </p:blipFill>
          <p:spPr>
            <a:xfrm rot="8440460">
              <a:off x="6573591" y="3723802"/>
              <a:ext cx="3498423" cy="2413614"/>
            </a:xfrm>
            <a:prstGeom prst="rect">
              <a:avLst/>
            </a:prstGeom>
            <a:noFill/>
            <a:ln>
              <a:noFill/>
            </a:ln>
          </p:spPr>
        </p:pic>
        <p:pic>
          <p:nvPicPr>
            <p:cNvPr id="132" name="Google Shape;132;p14"/>
            <p:cNvPicPr preferRelativeResize="0"/>
            <p:nvPr/>
          </p:nvPicPr>
          <p:blipFill rotWithShape="1">
            <a:blip r:embed="rId2">
              <a:alphaModFix/>
            </a:blip>
            <a:srcRect l="7340" r="4538" b="19768"/>
            <a:stretch/>
          </p:blipFill>
          <p:spPr>
            <a:xfrm rot="2700007">
              <a:off x="-1549410" y="3811827"/>
              <a:ext cx="3498423" cy="2413616"/>
            </a:xfrm>
            <a:prstGeom prst="rect">
              <a:avLst/>
            </a:prstGeom>
            <a:noFill/>
            <a:ln>
              <a:noFill/>
            </a:ln>
          </p:spPr>
        </p:pic>
        <p:pic>
          <p:nvPicPr>
            <p:cNvPr id="133" name="Google Shape;133;p14"/>
            <p:cNvPicPr preferRelativeResize="0"/>
            <p:nvPr/>
          </p:nvPicPr>
          <p:blipFill rotWithShape="1">
            <a:blip r:embed="rId2">
              <a:alphaModFix/>
            </a:blip>
            <a:srcRect l="7340" r="4538" b="19768"/>
            <a:stretch/>
          </p:blipFill>
          <p:spPr>
            <a:xfrm rot="-2700067">
              <a:off x="8196332" y="-663976"/>
              <a:ext cx="2417488" cy="1667874"/>
            </a:xfrm>
            <a:prstGeom prst="rect">
              <a:avLst/>
            </a:prstGeom>
            <a:noFill/>
            <a:ln>
              <a:noFill/>
            </a:ln>
          </p:spPr>
        </p:pic>
      </p:grpSp>
      <p:sp>
        <p:nvSpPr>
          <p:cNvPr id="134" name="Google Shape;134;p14"/>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5" name="Google Shape;135;p14"/>
          <p:cNvSpPr txBox="1">
            <a:spLocks noGrp="1"/>
          </p:cNvSpPr>
          <p:nvPr>
            <p:ph type="subTitle" idx="1"/>
          </p:nvPr>
        </p:nvSpPr>
        <p:spPr>
          <a:xfrm>
            <a:off x="1458125" y="1440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3344760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extLst>
      <p:ext uri="{BB962C8B-B14F-4D97-AF65-F5344CB8AC3E}">
        <p14:creationId xmlns:p14="http://schemas.microsoft.com/office/powerpoint/2010/main" val="188094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9" name="Google Shape;2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250">
                <a:solidFill>
                  <a:srgbClr val="434343"/>
                </a:solidFill>
                <a:latin typeface="Darker Grotesque"/>
                <a:ea typeface="Darker Grotesque"/>
                <a:cs typeface="Darker Grotesque"/>
                <a:sym typeface="Darker Grotesque"/>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30" name="Google Shape;30;p4"/>
          <p:cNvGrpSpPr/>
          <p:nvPr/>
        </p:nvGrpSpPr>
        <p:grpSpPr>
          <a:xfrm>
            <a:off x="-1339904" y="-1185801"/>
            <a:ext cx="12160813" cy="7808633"/>
            <a:chOff x="-1339904" y="-1185801"/>
            <a:chExt cx="12160813" cy="7808633"/>
          </a:xfrm>
        </p:grpSpPr>
        <p:pic>
          <p:nvPicPr>
            <p:cNvPr id="31" name="Google Shape;31;p4"/>
            <p:cNvPicPr preferRelativeResize="0"/>
            <p:nvPr/>
          </p:nvPicPr>
          <p:blipFill rotWithShape="1">
            <a:blip r:embed="rId2">
              <a:alphaModFix/>
            </a:blip>
            <a:srcRect l="7340" r="4538" b="19768"/>
            <a:stretch/>
          </p:blipFill>
          <p:spPr>
            <a:xfrm rot="8953342">
              <a:off x="7319478" y="3926390"/>
              <a:ext cx="3005447" cy="2073500"/>
            </a:xfrm>
            <a:prstGeom prst="rect">
              <a:avLst/>
            </a:prstGeom>
            <a:noFill/>
            <a:ln>
              <a:noFill/>
            </a:ln>
          </p:spPr>
        </p:pic>
        <p:pic>
          <p:nvPicPr>
            <p:cNvPr id="32" name="Google Shape;32;p4"/>
            <p:cNvPicPr preferRelativeResize="0"/>
            <p:nvPr/>
          </p:nvPicPr>
          <p:blipFill rotWithShape="1">
            <a:blip r:embed="rId2">
              <a:alphaModFix/>
            </a:blip>
            <a:srcRect l="7340" r="4538" b="19768"/>
            <a:stretch/>
          </p:blipFill>
          <p:spPr>
            <a:xfrm rot="-3692454">
              <a:off x="-1239920" y="-562380"/>
              <a:ext cx="2406994" cy="1660633"/>
            </a:xfrm>
            <a:prstGeom prst="rect">
              <a:avLst/>
            </a:prstGeom>
            <a:noFill/>
            <a:ln>
              <a:noFill/>
            </a:ln>
          </p:spPr>
        </p:pic>
        <p:pic>
          <p:nvPicPr>
            <p:cNvPr id="33" name="Google Shape;33;p4"/>
            <p:cNvPicPr preferRelativeResize="0"/>
            <p:nvPr/>
          </p:nvPicPr>
          <p:blipFill rotWithShape="1">
            <a:blip r:embed="rId2">
              <a:alphaModFix/>
            </a:blip>
            <a:srcRect l="7340" r="4538" b="19768"/>
            <a:stretch/>
          </p:blipFill>
          <p:spPr>
            <a:xfrm rot="-3692454">
              <a:off x="8313930" y="-562380"/>
              <a:ext cx="2406994" cy="1660633"/>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grpSp>
        <p:nvGrpSpPr>
          <p:cNvPr id="72" name="Google Shape;72;p9"/>
          <p:cNvGrpSpPr/>
          <p:nvPr/>
        </p:nvGrpSpPr>
        <p:grpSpPr>
          <a:xfrm>
            <a:off x="6644363" y="-2043963"/>
            <a:ext cx="4566851" cy="4634703"/>
            <a:chOff x="6644363" y="-2043963"/>
            <a:chExt cx="4566851" cy="4634703"/>
          </a:xfrm>
        </p:grpSpPr>
        <p:sp>
          <p:nvSpPr>
            <p:cNvPr id="73" name="Google Shape;73;p9"/>
            <p:cNvSpPr/>
            <p:nvPr/>
          </p:nvSpPr>
          <p:spPr>
            <a:xfrm>
              <a:off x="7796525" y="-1669075"/>
              <a:ext cx="3257100" cy="3257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74;p9"/>
            <p:cNvPicPr preferRelativeResize="0"/>
            <p:nvPr/>
          </p:nvPicPr>
          <p:blipFill rotWithShape="1">
            <a:blip r:embed="rId2">
              <a:alphaModFix/>
            </a:blip>
            <a:srcRect l="7340" r="4538" b="19768"/>
            <a:stretch/>
          </p:blipFill>
          <p:spPr>
            <a:xfrm rot="2838283">
              <a:off x="7001145" y="-1055845"/>
              <a:ext cx="3853286" cy="2658465"/>
            </a:xfrm>
            <a:prstGeom prst="rect">
              <a:avLst/>
            </a:prstGeom>
            <a:noFill/>
            <a:ln>
              <a:noFill/>
            </a:ln>
          </p:spPr>
        </p:pic>
      </p:grpSp>
      <p:sp>
        <p:nvSpPr>
          <p:cNvPr id="75" name="Google Shape;75;p9"/>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sz="3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76" name="Google Shape;76;p9"/>
          <p:cNvSpPr txBox="1">
            <a:spLocks noGrp="1"/>
          </p:cNvSpPr>
          <p:nvPr>
            <p:ph type="body" idx="1"/>
          </p:nvPr>
        </p:nvSpPr>
        <p:spPr>
          <a:xfrm>
            <a:off x="720000" y="1880012"/>
            <a:ext cx="3613500" cy="2319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999999"/>
              </a:buClr>
              <a:buSzPts val="1400"/>
              <a:buFont typeface="Anaheim"/>
              <a:buAutoNum type="arabicPeriod"/>
              <a:defRPr sz="1400"/>
            </a:lvl1pPr>
            <a:lvl2pPr marL="914400" lvl="1" indent="-279400" rtl="0">
              <a:lnSpc>
                <a:spcPct val="115000"/>
              </a:lnSpc>
              <a:spcBef>
                <a:spcPts val="1600"/>
              </a:spcBef>
              <a:spcAft>
                <a:spcPts val="0"/>
              </a:spcAft>
              <a:buClr>
                <a:srgbClr val="999999"/>
              </a:buClr>
              <a:buSzPts val="800"/>
              <a:buFont typeface="Open Sans"/>
              <a:buAutoNum type="alphaLcPeriod"/>
              <a:defRPr/>
            </a:lvl2pPr>
            <a:lvl3pPr marL="1371600" lvl="2" indent="-279400" rtl="0">
              <a:lnSpc>
                <a:spcPct val="115000"/>
              </a:lnSpc>
              <a:spcBef>
                <a:spcPts val="0"/>
              </a:spcBef>
              <a:spcAft>
                <a:spcPts val="0"/>
              </a:spcAft>
              <a:buClr>
                <a:srgbClr val="999999"/>
              </a:buClr>
              <a:buSzPts val="800"/>
              <a:buFont typeface="Open Sans"/>
              <a:buAutoNum type="romanLcPeriod"/>
              <a:defRPr/>
            </a:lvl3pPr>
            <a:lvl4pPr marL="1828800" lvl="3" indent="-279400" rtl="0">
              <a:lnSpc>
                <a:spcPct val="115000"/>
              </a:lnSpc>
              <a:spcBef>
                <a:spcPts val="0"/>
              </a:spcBef>
              <a:spcAft>
                <a:spcPts val="0"/>
              </a:spcAft>
              <a:buClr>
                <a:srgbClr val="999999"/>
              </a:buClr>
              <a:buSzPts val="800"/>
              <a:buFont typeface="Open Sans"/>
              <a:buAutoNum type="arabicPeriod"/>
              <a:defRPr/>
            </a:lvl4pPr>
            <a:lvl5pPr marL="2286000" lvl="4" indent="-304800" rtl="0">
              <a:lnSpc>
                <a:spcPct val="115000"/>
              </a:lnSpc>
              <a:spcBef>
                <a:spcPts val="0"/>
              </a:spcBef>
              <a:spcAft>
                <a:spcPts val="0"/>
              </a:spcAft>
              <a:buClr>
                <a:srgbClr val="999999"/>
              </a:buClr>
              <a:buSzPts val="1200"/>
              <a:buFont typeface="Open Sans"/>
              <a:buAutoNum type="alphaLcPeriod"/>
              <a:defRPr/>
            </a:lvl5pPr>
            <a:lvl6pPr marL="2743200" lvl="5" indent="-304800" rtl="0">
              <a:lnSpc>
                <a:spcPct val="115000"/>
              </a:lnSpc>
              <a:spcBef>
                <a:spcPts val="0"/>
              </a:spcBef>
              <a:spcAft>
                <a:spcPts val="0"/>
              </a:spcAft>
              <a:buClr>
                <a:srgbClr val="999999"/>
              </a:buClr>
              <a:buSzPts val="1200"/>
              <a:buFont typeface="Open Sans"/>
              <a:buAutoNum type="romanLcPeriod"/>
              <a:defRPr/>
            </a:lvl6pPr>
            <a:lvl7pPr marL="3200400" lvl="6" indent="-273050" rtl="0">
              <a:lnSpc>
                <a:spcPct val="115000"/>
              </a:lnSpc>
              <a:spcBef>
                <a:spcPts val="0"/>
              </a:spcBef>
              <a:spcAft>
                <a:spcPts val="0"/>
              </a:spcAft>
              <a:buClr>
                <a:srgbClr val="999999"/>
              </a:buClr>
              <a:buSzPts val="700"/>
              <a:buFont typeface="Open Sans"/>
              <a:buAutoNum type="arabicPeriod"/>
              <a:defRPr/>
            </a:lvl7pPr>
            <a:lvl8pPr marL="3657600" lvl="7" indent="-273050" rtl="0">
              <a:lnSpc>
                <a:spcPct val="115000"/>
              </a:lnSpc>
              <a:spcBef>
                <a:spcPts val="0"/>
              </a:spcBef>
              <a:spcAft>
                <a:spcPts val="0"/>
              </a:spcAft>
              <a:buClr>
                <a:srgbClr val="999999"/>
              </a:buClr>
              <a:buSzPts val="700"/>
              <a:buFont typeface="Open Sans"/>
              <a:buAutoNum type="alphaLcPeriod"/>
              <a:defRPr/>
            </a:lvl8pPr>
            <a:lvl9pPr marL="4114800" lvl="8" indent="-266700" rtl="0">
              <a:lnSpc>
                <a:spcPct val="115000"/>
              </a:lnSpc>
              <a:spcBef>
                <a:spcPts val="0"/>
              </a:spcBef>
              <a:spcAft>
                <a:spcPts val="0"/>
              </a:spcAft>
              <a:buClr>
                <a:srgbClr val="999999"/>
              </a:buClr>
              <a:buSzPts val="600"/>
              <a:buFont typeface="Open Sans"/>
              <a:buAutoNum type="romanLcPeriod"/>
              <a:defRPr/>
            </a:lvl9pPr>
          </a:lstStyle>
          <a:p>
            <a:endParaRPr/>
          </a:p>
        </p:txBody>
      </p:sp>
      <p:pic>
        <p:nvPicPr>
          <p:cNvPr id="77" name="Google Shape;77;p9"/>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78" name="Google Shape;78;p9"/>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4"/>
        <p:cNvGrpSpPr/>
        <p:nvPr/>
      </p:nvGrpSpPr>
      <p:grpSpPr>
        <a:xfrm>
          <a:off x="0" y="0"/>
          <a:ext cx="0" cy="0"/>
          <a:chOff x="0" y="0"/>
          <a:chExt cx="0" cy="0"/>
        </a:xfrm>
      </p:grpSpPr>
      <p:pic>
        <p:nvPicPr>
          <p:cNvPr id="215" name="Google Shape;215;p21"/>
          <p:cNvPicPr preferRelativeResize="0"/>
          <p:nvPr/>
        </p:nvPicPr>
        <p:blipFill rotWithShape="1">
          <a:blip r:embed="rId2">
            <a:alphaModFix/>
          </a:blip>
          <a:srcRect l="7340" r="4538" b="19768"/>
          <a:stretch/>
        </p:blipFill>
        <p:spPr>
          <a:xfrm rot="-9443434">
            <a:off x="-423633" y="4186073"/>
            <a:ext cx="2583231" cy="1782212"/>
          </a:xfrm>
          <a:prstGeom prst="rect">
            <a:avLst/>
          </a:prstGeom>
          <a:noFill/>
          <a:ln>
            <a:noFill/>
          </a:ln>
        </p:spPr>
      </p:pic>
      <p:pic>
        <p:nvPicPr>
          <p:cNvPr id="216" name="Google Shape;216;p21"/>
          <p:cNvPicPr preferRelativeResize="0"/>
          <p:nvPr/>
        </p:nvPicPr>
        <p:blipFill>
          <a:blip r:embed="rId3">
            <a:alphaModFix/>
          </a:blip>
          <a:stretch>
            <a:fillRect/>
          </a:stretch>
        </p:blipFill>
        <p:spPr>
          <a:xfrm rot="-8100000">
            <a:off x="3490802" y="4311231"/>
            <a:ext cx="755727" cy="572699"/>
          </a:xfrm>
          <a:prstGeom prst="rect">
            <a:avLst/>
          </a:prstGeom>
          <a:noFill/>
          <a:ln>
            <a:noFill/>
          </a:ln>
        </p:spPr>
      </p:pic>
      <p:sp>
        <p:nvSpPr>
          <p:cNvPr id="217" name="Google Shape;217;p21"/>
          <p:cNvSpPr txBox="1">
            <a:spLocks noGrp="1"/>
          </p:cNvSpPr>
          <p:nvPr>
            <p:ph type="subTitle" idx="1"/>
          </p:nvPr>
        </p:nvSpPr>
        <p:spPr>
          <a:xfrm>
            <a:off x="720000" y="2571525"/>
            <a:ext cx="2907600" cy="93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1"/>
          <p:cNvSpPr txBox="1">
            <a:spLocks noGrp="1"/>
          </p:cNvSpPr>
          <p:nvPr>
            <p:ph type="title"/>
          </p:nvPr>
        </p:nvSpPr>
        <p:spPr>
          <a:xfrm>
            <a:off x="720000" y="937425"/>
            <a:ext cx="2907600" cy="16341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a:solidFill>
                  <a:srgbClr val="000000"/>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19"/>
        <p:cNvGrpSpPr/>
        <p:nvPr/>
      </p:nvGrpSpPr>
      <p:grpSpPr>
        <a:xfrm>
          <a:off x="0" y="0"/>
          <a:ext cx="0" cy="0"/>
          <a:chOff x="0" y="0"/>
          <a:chExt cx="0" cy="0"/>
        </a:xfrm>
      </p:grpSpPr>
      <p:sp>
        <p:nvSpPr>
          <p:cNvPr id="220" name="Google Shape;220;p22"/>
          <p:cNvSpPr/>
          <p:nvPr/>
        </p:nvSpPr>
        <p:spPr>
          <a:xfrm>
            <a:off x="6263725" y="-3459750"/>
            <a:ext cx="4830000" cy="4830300"/>
          </a:xfrm>
          <a:prstGeom prst="ellipse">
            <a:avLst/>
          </a:prstGeom>
          <a:solidFill>
            <a:schemeClr val="dk2"/>
          </a:solidFill>
          <a:ln>
            <a:noFill/>
          </a:ln>
          <a:effectLst>
            <a:outerShdw blurRad="57150" dist="19050" dir="540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954075" y="3694355"/>
            <a:ext cx="1449300" cy="14493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4630225" y="4529225"/>
            <a:ext cx="1633500" cy="16335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22"/>
          <p:cNvPicPr preferRelativeResize="0"/>
          <p:nvPr/>
        </p:nvPicPr>
        <p:blipFill rotWithShape="1">
          <a:blip r:embed="rId2">
            <a:alphaModFix/>
          </a:blip>
          <a:srcRect l="7340" r="4538" b="19768"/>
          <a:stretch/>
        </p:blipFill>
        <p:spPr>
          <a:xfrm rot="8474785">
            <a:off x="7283237" y="3807780"/>
            <a:ext cx="3013777" cy="2079243"/>
          </a:xfrm>
          <a:prstGeom prst="rect">
            <a:avLst/>
          </a:prstGeom>
          <a:noFill/>
          <a:ln>
            <a:noFill/>
          </a:ln>
        </p:spPr>
      </p:pic>
      <p:pic>
        <p:nvPicPr>
          <p:cNvPr id="224" name="Google Shape;224;p22"/>
          <p:cNvPicPr preferRelativeResize="0"/>
          <p:nvPr/>
        </p:nvPicPr>
        <p:blipFill rotWithShape="1">
          <a:blip r:embed="rId2">
            <a:alphaModFix/>
          </a:blip>
          <a:srcRect l="7340" r="4538" b="19768"/>
          <a:stretch/>
        </p:blipFill>
        <p:spPr>
          <a:xfrm rot="-8099949">
            <a:off x="4168699" y="-1716088"/>
            <a:ext cx="3661250" cy="2525976"/>
          </a:xfrm>
          <a:prstGeom prst="rect">
            <a:avLst/>
          </a:prstGeom>
          <a:noFill/>
          <a:ln>
            <a:noFill/>
          </a:ln>
        </p:spPr>
      </p:pic>
      <p:sp>
        <p:nvSpPr>
          <p:cNvPr id="225" name="Google Shape;225;p22"/>
          <p:cNvSpPr txBox="1">
            <a:spLocks noGrp="1"/>
          </p:cNvSpPr>
          <p:nvPr>
            <p:ph type="title"/>
          </p:nvPr>
        </p:nvSpPr>
        <p:spPr>
          <a:xfrm>
            <a:off x="4804200" y="1714163"/>
            <a:ext cx="3619800" cy="11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6" name="Google Shape;226;p22"/>
          <p:cNvSpPr txBox="1">
            <a:spLocks noGrp="1"/>
          </p:cNvSpPr>
          <p:nvPr>
            <p:ph type="subTitle" idx="1"/>
          </p:nvPr>
        </p:nvSpPr>
        <p:spPr>
          <a:xfrm>
            <a:off x="4804125" y="2775125"/>
            <a:ext cx="3619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7"/>
        <p:cNvGrpSpPr/>
        <p:nvPr/>
      </p:nvGrpSpPr>
      <p:grpSpPr>
        <a:xfrm>
          <a:off x="0" y="0"/>
          <a:ext cx="0" cy="0"/>
          <a:chOff x="0" y="0"/>
          <a:chExt cx="0" cy="0"/>
        </a:xfrm>
      </p:grpSpPr>
      <p:sp>
        <p:nvSpPr>
          <p:cNvPr id="318" name="Google Shape;318;p30"/>
          <p:cNvSpPr/>
          <p:nvPr/>
        </p:nvSpPr>
        <p:spPr>
          <a:xfrm rot="10800000">
            <a:off x="869350" y="427880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30"/>
          <p:cNvPicPr preferRelativeResize="0"/>
          <p:nvPr/>
        </p:nvPicPr>
        <p:blipFill rotWithShape="1">
          <a:blip r:embed="rId2">
            <a:alphaModFix/>
          </a:blip>
          <a:srcRect l="7340" r="4538" b="19768"/>
          <a:stretch/>
        </p:blipFill>
        <p:spPr>
          <a:xfrm rot="9027749" flipH="1">
            <a:off x="3275450" y="4307116"/>
            <a:ext cx="3005449" cy="2073497"/>
          </a:xfrm>
          <a:prstGeom prst="rect">
            <a:avLst/>
          </a:prstGeom>
          <a:noFill/>
          <a:ln>
            <a:noFill/>
          </a:ln>
        </p:spPr>
      </p:pic>
      <p:pic>
        <p:nvPicPr>
          <p:cNvPr id="320" name="Google Shape;320;p30"/>
          <p:cNvPicPr preferRelativeResize="0"/>
          <p:nvPr/>
        </p:nvPicPr>
        <p:blipFill rotWithShape="1">
          <a:blip r:embed="rId2">
            <a:alphaModFix/>
          </a:blip>
          <a:srcRect l="7340" r="4538" b="19768"/>
          <a:stretch/>
        </p:blipFill>
        <p:spPr>
          <a:xfrm rot="-431542" flipH="1">
            <a:off x="-806638" y="4315957"/>
            <a:ext cx="2406995" cy="1660632"/>
          </a:xfrm>
          <a:prstGeom prst="rect">
            <a:avLst/>
          </a:prstGeom>
          <a:noFill/>
          <a:ln>
            <a:noFill/>
          </a:ln>
        </p:spPr>
      </p:pic>
      <p:pic>
        <p:nvPicPr>
          <p:cNvPr id="321" name="Google Shape;321;p30"/>
          <p:cNvPicPr preferRelativeResize="0"/>
          <p:nvPr/>
        </p:nvPicPr>
        <p:blipFill rotWithShape="1">
          <a:blip r:embed="rId2">
            <a:alphaModFix/>
          </a:blip>
          <a:srcRect l="7340" r="4538" b="19768"/>
          <a:stretch/>
        </p:blipFill>
        <p:spPr>
          <a:xfrm rot="-2978324" flipH="1">
            <a:off x="-806643" y="-758766"/>
            <a:ext cx="2406999" cy="1660630"/>
          </a:xfrm>
          <a:prstGeom prst="rect">
            <a:avLst/>
          </a:prstGeom>
          <a:noFill/>
          <a:ln>
            <a:noFill/>
          </a:ln>
        </p:spPr>
      </p:pic>
      <p:pic>
        <p:nvPicPr>
          <p:cNvPr id="322" name="Google Shape;322;p30"/>
          <p:cNvPicPr preferRelativeResize="0"/>
          <p:nvPr/>
        </p:nvPicPr>
        <p:blipFill>
          <a:blip r:embed="rId3">
            <a:alphaModFix/>
          </a:blip>
          <a:stretch>
            <a:fillRect/>
          </a:stretch>
        </p:blipFill>
        <p:spPr>
          <a:xfrm rot="2700000">
            <a:off x="218587" y="3912375"/>
            <a:ext cx="356565" cy="270198"/>
          </a:xfrm>
          <a:prstGeom prst="rect">
            <a:avLst/>
          </a:prstGeom>
          <a:noFill/>
          <a:ln>
            <a:noFill/>
          </a:ln>
        </p:spPr>
      </p:pic>
      <p:sp>
        <p:nvSpPr>
          <p:cNvPr id="323" name="Google Shape;323;p30"/>
          <p:cNvSpPr txBox="1">
            <a:spLocks noGrp="1"/>
          </p:cNvSpPr>
          <p:nvPr>
            <p:ph type="title"/>
          </p:nvPr>
        </p:nvSpPr>
        <p:spPr>
          <a:xfrm>
            <a:off x="720000" y="17590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30"/>
          <p:cNvSpPr txBox="1">
            <a:spLocks noGrp="1"/>
          </p:cNvSpPr>
          <p:nvPr>
            <p:ph type="subTitle" idx="1"/>
          </p:nvPr>
        </p:nvSpPr>
        <p:spPr>
          <a:xfrm>
            <a:off x="719996" y="21169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30"/>
          <p:cNvSpPr txBox="1">
            <a:spLocks noGrp="1"/>
          </p:cNvSpPr>
          <p:nvPr>
            <p:ph type="title" idx="2"/>
          </p:nvPr>
        </p:nvSpPr>
        <p:spPr>
          <a:xfrm>
            <a:off x="3138449" y="17590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 name="Google Shape;326;p30"/>
          <p:cNvSpPr txBox="1">
            <a:spLocks noGrp="1"/>
          </p:cNvSpPr>
          <p:nvPr>
            <p:ph type="subTitle" idx="3"/>
          </p:nvPr>
        </p:nvSpPr>
        <p:spPr>
          <a:xfrm>
            <a:off x="3138447" y="21169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30"/>
          <p:cNvSpPr txBox="1">
            <a:spLocks noGrp="1"/>
          </p:cNvSpPr>
          <p:nvPr>
            <p:ph type="title" idx="4"/>
          </p:nvPr>
        </p:nvSpPr>
        <p:spPr>
          <a:xfrm>
            <a:off x="720000" y="31924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8" name="Google Shape;328;p30"/>
          <p:cNvSpPr txBox="1">
            <a:spLocks noGrp="1"/>
          </p:cNvSpPr>
          <p:nvPr>
            <p:ph type="subTitle" idx="5"/>
          </p:nvPr>
        </p:nvSpPr>
        <p:spPr>
          <a:xfrm>
            <a:off x="719996" y="35503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30"/>
          <p:cNvSpPr txBox="1">
            <a:spLocks noGrp="1"/>
          </p:cNvSpPr>
          <p:nvPr>
            <p:ph type="title" idx="6"/>
          </p:nvPr>
        </p:nvSpPr>
        <p:spPr>
          <a:xfrm>
            <a:off x="3138449" y="3192450"/>
            <a:ext cx="1858200" cy="3255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30"/>
          <p:cNvSpPr txBox="1">
            <a:spLocks noGrp="1"/>
          </p:cNvSpPr>
          <p:nvPr>
            <p:ph type="subTitle" idx="7"/>
          </p:nvPr>
        </p:nvSpPr>
        <p:spPr>
          <a:xfrm>
            <a:off x="3138447" y="3550375"/>
            <a:ext cx="1858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30"/>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3"/>
        <p:cNvGrpSpPr/>
        <p:nvPr/>
      </p:nvGrpSpPr>
      <p:grpSpPr>
        <a:xfrm>
          <a:off x="0" y="0"/>
          <a:ext cx="0" cy="0"/>
          <a:chOff x="0" y="0"/>
          <a:chExt cx="0" cy="0"/>
        </a:xfrm>
      </p:grpSpPr>
      <p:sp>
        <p:nvSpPr>
          <p:cNvPr id="424" name="Google Shape;424;p37"/>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 name="Google Shape;425;p37"/>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426" name="Google Shape;426;p37"/>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427" name="Google Shape;427;p37"/>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428"/>
        <p:cNvGrpSpPr/>
        <p:nvPr/>
      </p:nvGrpSpPr>
      <p:grpSpPr>
        <a:xfrm>
          <a:off x="0" y="0"/>
          <a:ext cx="0" cy="0"/>
          <a:chOff x="0" y="0"/>
          <a:chExt cx="0" cy="0"/>
        </a:xfrm>
      </p:grpSpPr>
      <p:sp>
        <p:nvSpPr>
          <p:cNvPr id="429" name="Google Shape;429;p38"/>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38"/>
          <p:cNvPicPr preferRelativeResize="0"/>
          <p:nvPr/>
        </p:nvPicPr>
        <p:blipFill rotWithShape="1">
          <a:blip r:embed="rId2">
            <a:alphaModFix/>
          </a:blip>
          <a:srcRect l="7340" r="4538" b="19768"/>
          <a:stretch/>
        </p:blipFill>
        <p:spPr>
          <a:xfrm rot="9134656">
            <a:off x="6293780" y="3644943"/>
            <a:ext cx="4436165" cy="3060612"/>
          </a:xfrm>
          <a:prstGeom prst="rect">
            <a:avLst/>
          </a:prstGeom>
          <a:noFill/>
          <a:ln>
            <a:noFill/>
          </a:ln>
        </p:spPr>
      </p:pic>
      <p:pic>
        <p:nvPicPr>
          <p:cNvPr id="431" name="Google Shape;431;p38"/>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432" name="Google Shape;432;p38"/>
          <p:cNvPicPr preferRelativeResize="0"/>
          <p:nvPr/>
        </p:nvPicPr>
        <p:blipFill rotWithShape="1">
          <a:blip r:embed="rId2">
            <a:alphaModFix/>
          </a:blip>
          <a:srcRect l="7340" r="4538" b="19768"/>
          <a:stretch/>
        </p:blipFill>
        <p:spPr>
          <a:xfrm rot="8382963">
            <a:off x="7473048" y="-1903224"/>
            <a:ext cx="3498429" cy="2413614"/>
          </a:xfrm>
          <a:prstGeom prst="rect">
            <a:avLst/>
          </a:prstGeom>
          <a:noFill/>
          <a:ln>
            <a:noFill/>
          </a:ln>
        </p:spPr>
      </p:pic>
      <p:sp>
        <p:nvSpPr>
          <p:cNvPr id="433" name="Google Shape;433;p38"/>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l="7340" r="4538" b="19768"/>
          <a:stretch/>
        </p:blipFill>
        <p:spPr>
          <a:xfrm rot="-2147249">
            <a:off x="-1200452" y="-746207"/>
            <a:ext cx="3055748" cy="2108203"/>
          </a:xfrm>
          <a:prstGeom prst="rect">
            <a:avLst/>
          </a:prstGeom>
          <a:noFill/>
          <a:ln>
            <a:noFill/>
          </a:ln>
        </p:spPr>
      </p:pic>
      <p:sp>
        <p:nvSpPr>
          <p:cNvPr id="23" name="Google Shape;23;p3"/>
          <p:cNvSpPr txBox="1">
            <a:spLocks noGrp="1"/>
          </p:cNvSpPr>
          <p:nvPr>
            <p:ph type="title"/>
          </p:nvPr>
        </p:nvSpPr>
        <p:spPr>
          <a:xfrm>
            <a:off x="720000" y="1320850"/>
            <a:ext cx="3711600" cy="1403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20000" y="3684525"/>
            <a:ext cx="15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720000" y="2724500"/>
            <a:ext cx="297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6" name="Google Shape;26;p3"/>
          <p:cNvPicPr preferRelativeResize="0"/>
          <p:nvPr/>
        </p:nvPicPr>
        <p:blipFill rotWithShape="1">
          <a:blip r:embed="rId2">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4269991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rbitron Black"/>
              <a:buNone/>
              <a:defRPr sz="23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2pPr>
            <a:lvl3pPr lvl="2"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3pPr>
            <a:lvl4pPr lvl="3"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4pPr>
            <a:lvl5pPr lvl="4"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5pPr>
            <a:lvl6pPr lvl="5"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6pPr>
            <a:lvl7pPr lvl="6"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7pPr>
            <a:lvl8pPr lvl="7"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8pPr>
            <a:lvl9pPr lvl="8"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67" r:id="rId4"/>
    <p:sldLayoutId id="2147483668" r:id="rId5"/>
    <p:sldLayoutId id="2147483676" r:id="rId6"/>
    <p:sldLayoutId id="2147483683" r:id="rId7"/>
    <p:sldLayoutId id="2147483684"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41"/>
        <p:cNvGrpSpPr/>
        <p:nvPr/>
      </p:nvGrpSpPr>
      <p:grpSpPr>
        <a:xfrm>
          <a:off x="0" y="0"/>
          <a:ext cx="0" cy="0"/>
          <a:chOff x="0" y="0"/>
          <a:chExt cx="0" cy="0"/>
        </a:xfrm>
      </p:grpSpPr>
      <p:sp>
        <p:nvSpPr>
          <p:cNvPr id="444" name="Google Shape;444;p41"/>
          <p:cNvSpPr txBox="1">
            <a:spLocks noGrp="1"/>
          </p:cNvSpPr>
          <p:nvPr>
            <p:ph type="ctrTitle"/>
          </p:nvPr>
        </p:nvSpPr>
        <p:spPr>
          <a:xfrm>
            <a:off x="1829426" y="476529"/>
            <a:ext cx="5715061" cy="25179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Chào</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mừng</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mọi</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người</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đến</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với</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phần</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thuyết</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trình</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của</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nhóm</a:t>
            </a:r>
            <a:r>
              <a:rPr lang="en-US"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 </a:t>
            </a:r>
            <a:r>
              <a:rPr lang="en-US" b="1" spc="-300" dirty="0" err="1">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rPr>
              <a:t>mình</a:t>
            </a:r>
            <a:endParaRPr b="1" spc="-300" dirty="0">
              <a:solidFill>
                <a:srgbClr val="0070C0"/>
              </a:solidFill>
              <a:effectLst>
                <a:outerShdw blurRad="38100" dist="38100" dir="2700000" algn="tl">
                  <a:srgbClr val="000000">
                    <a:alpha val="43137"/>
                  </a:srgbClr>
                </a:outerShdw>
              </a:effectLst>
              <a:latin typeface="Bahnschrift SemiBold" panose="020B0502040204020203" pitchFamily="34" charset="0"/>
              <a:ea typeface="Roboto" panose="020B0604020202020204" charset="0"/>
            </a:endParaRPr>
          </a:p>
        </p:txBody>
      </p:sp>
      <p:sp>
        <p:nvSpPr>
          <p:cNvPr id="445" name="Google Shape;445;p41"/>
          <p:cNvSpPr txBox="1">
            <a:spLocks noGrp="1"/>
          </p:cNvSpPr>
          <p:nvPr>
            <p:ph type="subTitle" idx="1"/>
          </p:nvPr>
        </p:nvSpPr>
        <p:spPr>
          <a:xfrm>
            <a:off x="1628409" y="2826138"/>
            <a:ext cx="6117097" cy="5517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3">
                    <a:lumMod val="50000"/>
                  </a:schemeClr>
                </a:solidFill>
              </a:rPr>
              <a:t>Phan </a:t>
            </a:r>
            <a:r>
              <a:rPr lang="en-US" sz="2400" dirty="0" err="1">
                <a:solidFill>
                  <a:schemeClr val="accent3">
                    <a:lumMod val="50000"/>
                  </a:schemeClr>
                </a:solidFill>
              </a:rPr>
              <a:t>Hữu</a:t>
            </a:r>
            <a:r>
              <a:rPr lang="en-US" sz="2400" dirty="0">
                <a:solidFill>
                  <a:schemeClr val="accent3">
                    <a:lumMod val="50000"/>
                  </a:schemeClr>
                </a:solidFill>
              </a:rPr>
              <a:t> </a:t>
            </a:r>
            <a:r>
              <a:rPr lang="en-US" sz="2400" dirty="0" err="1">
                <a:solidFill>
                  <a:schemeClr val="accent3">
                    <a:lumMod val="50000"/>
                  </a:schemeClr>
                </a:solidFill>
              </a:rPr>
              <a:t>Quyết</a:t>
            </a:r>
            <a:r>
              <a:rPr lang="en-US" sz="2400" dirty="0">
                <a:solidFill>
                  <a:schemeClr val="accent3">
                    <a:lumMod val="50000"/>
                  </a:schemeClr>
                </a:solidFill>
              </a:rPr>
              <a:t> – </a:t>
            </a:r>
            <a:r>
              <a:rPr lang="en-US" sz="2400" dirty="0" err="1">
                <a:solidFill>
                  <a:schemeClr val="accent3">
                    <a:lumMod val="50000"/>
                  </a:schemeClr>
                </a:solidFill>
              </a:rPr>
              <a:t>Trần</a:t>
            </a:r>
            <a:r>
              <a:rPr lang="en-US" sz="2400" dirty="0">
                <a:solidFill>
                  <a:schemeClr val="accent3">
                    <a:lumMod val="50000"/>
                  </a:schemeClr>
                </a:solidFill>
              </a:rPr>
              <a:t> </a:t>
            </a:r>
            <a:r>
              <a:rPr lang="en-US" sz="2400" dirty="0" err="1">
                <a:solidFill>
                  <a:schemeClr val="accent3">
                    <a:lumMod val="50000"/>
                  </a:schemeClr>
                </a:solidFill>
              </a:rPr>
              <a:t>Duy</a:t>
            </a:r>
            <a:r>
              <a:rPr lang="en-US" sz="2400" dirty="0">
                <a:solidFill>
                  <a:schemeClr val="accent3">
                    <a:lumMod val="50000"/>
                  </a:schemeClr>
                </a:solidFill>
              </a:rPr>
              <a:t> </a:t>
            </a:r>
            <a:r>
              <a:rPr lang="en-US" sz="2400" dirty="0" err="1">
                <a:solidFill>
                  <a:schemeClr val="accent3">
                    <a:lumMod val="50000"/>
                  </a:schemeClr>
                </a:solidFill>
              </a:rPr>
              <a:t>Hoàng</a:t>
            </a:r>
            <a:r>
              <a:rPr lang="en-US" sz="2400" dirty="0">
                <a:solidFill>
                  <a:schemeClr val="accent3">
                    <a:lumMod val="50000"/>
                  </a:schemeClr>
                </a:solidFill>
              </a:rPr>
              <a:t> – </a:t>
            </a:r>
            <a:r>
              <a:rPr lang="en-US" sz="2400" dirty="0" err="1">
                <a:solidFill>
                  <a:schemeClr val="accent3">
                    <a:lumMod val="50000"/>
                  </a:schemeClr>
                </a:solidFill>
              </a:rPr>
              <a:t>Trần</a:t>
            </a:r>
            <a:r>
              <a:rPr lang="en-US" sz="2400" dirty="0">
                <a:solidFill>
                  <a:schemeClr val="accent3">
                    <a:lumMod val="50000"/>
                  </a:schemeClr>
                </a:solidFill>
              </a:rPr>
              <a:t> </a:t>
            </a:r>
            <a:r>
              <a:rPr lang="en-US" sz="2400" dirty="0" err="1">
                <a:solidFill>
                  <a:schemeClr val="accent3">
                    <a:lumMod val="50000"/>
                  </a:schemeClr>
                </a:solidFill>
              </a:rPr>
              <a:t>Khánh</a:t>
            </a:r>
            <a:r>
              <a:rPr lang="en-US" sz="2400" dirty="0">
                <a:solidFill>
                  <a:schemeClr val="accent3">
                    <a:lumMod val="50000"/>
                  </a:schemeClr>
                </a:solidFill>
              </a:rPr>
              <a:t> </a:t>
            </a:r>
            <a:r>
              <a:rPr lang="en-US" sz="2400" dirty="0" err="1">
                <a:solidFill>
                  <a:schemeClr val="accent3">
                    <a:lumMod val="50000"/>
                  </a:schemeClr>
                </a:solidFill>
              </a:rPr>
              <a:t>Linh</a:t>
            </a:r>
            <a:endParaRPr sz="2400" dirty="0">
              <a:solidFill>
                <a:schemeClr val="accent3">
                  <a:lumMod val="50000"/>
                </a:schemeClr>
              </a:solidFill>
            </a:endParaRPr>
          </a:p>
        </p:txBody>
      </p:sp>
      <p:grpSp>
        <p:nvGrpSpPr>
          <p:cNvPr id="446" name="Google Shape;446;p41"/>
          <p:cNvGrpSpPr/>
          <p:nvPr/>
        </p:nvGrpSpPr>
        <p:grpSpPr>
          <a:xfrm>
            <a:off x="1213874" y="751483"/>
            <a:ext cx="43276" cy="411646"/>
            <a:chOff x="1256711" y="1178908"/>
            <a:chExt cx="43276" cy="411646"/>
          </a:xfrm>
        </p:grpSpPr>
        <p:grpSp>
          <p:nvGrpSpPr>
            <p:cNvPr id="447" name="Google Shape;447;p41"/>
            <p:cNvGrpSpPr/>
            <p:nvPr/>
          </p:nvGrpSpPr>
          <p:grpSpPr>
            <a:xfrm>
              <a:off x="1256711" y="1178908"/>
              <a:ext cx="43276" cy="184846"/>
              <a:chOff x="1256700" y="1103575"/>
              <a:chExt cx="60900" cy="260200"/>
            </a:xfrm>
          </p:grpSpPr>
          <p:sp>
            <p:nvSpPr>
              <p:cNvPr id="448" name="Google Shape;448;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1"/>
            <p:cNvGrpSpPr/>
            <p:nvPr/>
          </p:nvGrpSpPr>
          <p:grpSpPr>
            <a:xfrm>
              <a:off x="1256711" y="1405708"/>
              <a:ext cx="43276" cy="184846"/>
              <a:chOff x="1256700" y="1103575"/>
              <a:chExt cx="60900" cy="260200"/>
            </a:xfrm>
          </p:grpSpPr>
          <p:sp>
            <p:nvSpPr>
              <p:cNvPr id="452" name="Google Shape;452;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41"/>
          <p:cNvGrpSpPr/>
          <p:nvPr/>
        </p:nvGrpSpPr>
        <p:grpSpPr>
          <a:xfrm>
            <a:off x="6947274" y="3898783"/>
            <a:ext cx="43276" cy="411646"/>
            <a:chOff x="1256711" y="1178908"/>
            <a:chExt cx="43276" cy="411646"/>
          </a:xfrm>
        </p:grpSpPr>
        <p:grpSp>
          <p:nvGrpSpPr>
            <p:cNvPr id="456" name="Google Shape;456;p41"/>
            <p:cNvGrpSpPr/>
            <p:nvPr/>
          </p:nvGrpSpPr>
          <p:grpSpPr>
            <a:xfrm>
              <a:off x="1256711" y="1178908"/>
              <a:ext cx="43276" cy="184846"/>
              <a:chOff x="1256700" y="1103575"/>
              <a:chExt cx="60900" cy="260200"/>
            </a:xfrm>
          </p:grpSpPr>
          <p:sp>
            <p:nvSpPr>
              <p:cNvPr id="457" name="Google Shape;457;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1"/>
            <p:cNvGrpSpPr/>
            <p:nvPr/>
          </p:nvGrpSpPr>
          <p:grpSpPr>
            <a:xfrm>
              <a:off x="1256711" y="1405708"/>
              <a:ext cx="43276" cy="184846"/>
              <a:chOff x="1256700" y="1103575"/>
              <a:chExt cx="60900" cy="260200"/>
            </a:xfrm>
          </p:grpSpPr>
          <p:sp>
            <p:nvSpPr>
              <p:cNvPr id="461" name="Google Shape;461;p41"/>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txBox="1">
            <a:spLocks noGrp="1"/>
          </p:cNvSpPr>
          <p:nvPr>
            <p:ph type="subTitle" idx="1"/>
          </p:nvPr>
        </p:nvSpPr>
        <p:spPr>
          <a:xfrm>
            <a:off x="1568514" y="3564607"/>
            <a:ext cx="3230972" cy="727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Bahnschrift SemiBold" panose="020B0502040204020203" pitchFamily="34" charset="0"/>
              </a:rPr>
              <a:t>Tập đoàn Blackrock</a:t>
            </a:r>
            <a:endParaRPr sz="2500" dirty="0">
              <a:latin typeface="Bahnschrift SemiBold" panose="020B0502040204020203" pitchFamily="34" charset="0"/>
            </a:endParaRPr>
          </a:p>
        </p:txBody>
      </p:sp>
      <p:sp>
        <p:nvSpPr>
          <p:cNvPr id="598" name="Google Shape;598;p52"/>
          <p:cNvSpPr txBox="1">
            <a:spLocks noGrp="1"/>
          </p:cNvSpPr>
          <p:nvPr>
            <p:ph type="subTitle" idx="2"/>
          </p:nvPr>
        </p:nvSpPr>
        <p:spPr>
          <a:xfrm>
            <a:off x="4476114" y="3564607"/>
            <a:ext cx="3230972" cy="727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err="1">
                <a:latin typeface="Bahnschrift SemiBold" panose="020B0502040204020203" pitchFamily="34" charset="0"/>
              </a:rPr>
              <a:t>Ngân</a:t>
            </a:r>
            <a:r>
              <a:rPr lang="en-US" sz="2500" dirty="0">
                <a:latin typeface="Bahnschrift SemiBold" panose="020B0502040204020203" pitchFamily="34" charset="0"/>
              </a:rPr>
              <a:t> </a:t>
            </a:r>
            <a:r>
              <a:rPr lang="en-US" sz="2500" dirty="0" err="1">
                <a:latin typeface="Bahnschrift SemiBold" panose="020B0502040204020203" pitchFamily="34" charset="0"/>
              </a:rPr>
              <a:t>hàng</a:t>
            </a:r>
            <a:r>
              <a:rPr lang="en-US" sz="2500" dirty="0">
                <a:latin typeface="Bahnschrift SemiBold" panose="020B0502040204020203" pitchFamily="34" charset="0"/>
              </a:rPr>
              <a:t> UBS</a:t>
            </a:r>
            <a:endParaRPr sz="2500" dirty="0">
              <a:latin typeface="Bahnschrift SemiBold" panose="020B0502040204020203" pitchFamily="34" charset="0"/>
            </a:endParaRPr>
          </a:p>
        </p:txBody>
      </p:sp>
      <p:sp>
        <p:nvSpPr>
          <p:cNvPr id="601" name="Google Shape;601;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accent3">
                    <a:lumMod val="50000"/>
                  </a:schemeClr>
                </a:solidFill>
                <a:latin typeface="Bahnschrift SemiBold" panose="020B0502040204020203" pitchFamily="34" charset="0"/>
              </a:rPr>
              <a:t>Các</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dẫn</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chứng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tiêu</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biểu</a:t>
            </a:r>
            <a:r>
              <a:rPr lang="en-US" dirty="0">
                <a:solidFill>
                  <a:schemeClr val="accent3">
                    <a:lumMod val="50000"/>
                  </a:schemeClr>
                </a:solidFill>
                <a:latin typeface="Bahnschrift SemiBold" panose="020B0502040204020203" pitchFamily="34" charset="0"/>
              </a:rPr>
              <a:t>:</a:t>
            </a:r>
            <a:endParaRPr dirty="0">
              <a:solidFill>
                <a:schemeClr val="accent3">
                  <a:lumMod val="50000"/>
                </a:schemeClr>
              </a:solidFill>
              <a:latin typeface="Bahnschrift SemiBold" panose="020B0502040204020203" pitchFamily="34" charset="0"/>
            </a:endParaRPr>
          </a:p>
        </p:txBody>
      </p:sp>
      <p:grpSp>
        <p:nvGrpSpPr>
          <p:cNvPr id="604" name="Google Shape;604;p52"/>
          <p:cNvGrpSpPr/>
          <p:nvPr/>
        </p:nvGrpSpPr>
        <p:grpSpPr>
          <a:xfrm>
            <a:off x="4635393" y="2065473"/>
            <a:ext cx="48088" cy="639716"/>
            <a:chOff x="1256711" y="1178908"/>
            <a:chExt cx="43276" cy="411646"/>
          </a:xfrm>
        </p:grpSpPr>
        <p:grpSp>
          <p:nvGrpSpPr>
            <p:cNvPr id="605" name="Google Shape;605;p52"/>
            <p:cNvGrpSpPr/>
            <p:nvPr/>
          </p:nvGrpSpPr>
          <p:grpSpPr>
            <a:xfrm>
              <a:off x="1256711" y="1178908"/>
              <a:ext cx="43276" cy="184846"/>
              <a:chOff x="1256700" y="1103575"/>
              <a:chExt cx="60900" cy="260200"/>
            </a:xfrm>
          </p:grpSpPr>
          <p:sp>
            <p:nvSpPr>
              <p:cNvPr id="606" name="Google Shape;606;p52"/>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2"/>
            <p:cNvGrpSpPr/>
            <p:nvPr/>
          </p:nvGrpSpPr>
          <p:grpSpPr>
            <a:xfrm>
              <a:off x="1256711" y="1405708"/>
              <a:ext cx="43276" cy="184846"/>
              <a:chOff x="1256700" y="1103575"/>
              <a:chExt cx="60900" cy="260200"/>
            </a:xfrm>
          </p:grpSpPr>
          <p:sp>
            <p:nvSpPr>
              <p:cNvPr id="610" name="Google Shape;610;p52"/>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 name="Picture 21" descr="Coinbase đang hợp tác với BlackRock cung cấp crypto cho các tổ chức"/>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3249"/>
                    </a14:imgEffect>
                    <a14:imgEffect>
                      <a14:saturation sat="99000"/>
                    </a14:imgEffect>
                  </a14:imgLayer>
                </a14:imgProps>
              </a:ext>
              <a:ext uri="{28A0092B-C50C-407E-A947-70E740481C1C}">
                <a14:useLocalDpi xmlns:a14="http://schemas.microsoft.com/office/drawing/2010/main" val="0"/>
              </a:ext>
            </a:extLst>
          </a:blip>
          <a:srcRect l="33350" t="9333" r="28195" b="22301"/>
          <a:stretch>
            <a:fillRect/>
          </a:stretch>
        </p:blipFill>
        <p:spPr bwMode="auto">
          <a:xfrm>
            <a:off x="2207051" y="1429359"/>
            <a:ext cx="1953898" cy="1953898"/>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a:noFill/>
          <a:extLst>
            <a:ext uri="{909E8E84-426E-40DD-AFC4-6F175D3DCCD1}">
              <a14:hiddenFill xmlns:a14="http://schemas.microsoft.com/office/drawing/2010/main">
                <a:solidFill>
                  <a:srgbClr val="FFFFFF"/>
                </a:solidFill>
              </a14:hiddenFill>
            </a:ext>
          </a:extLst>
        </p:spPr>
      </p:pic>
      <p:pic>
        <p:nvPicPr>
          <p:cNvPr id="25" name="Picture 24" descr="UBS &amp; UBS key4 - Ứng dụng trên Google Play"/>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l="5147" t="5147" r="5147" b="5147"/>
          <a:stretch>
            <a:fillRect/>
          </a:stretch>
        </p:blipFill>
        <p:spPr bwMode="auto">
          <a:xfrm>
            <a:off x="5056168" y="1370876"/>
            <a:ext cx="2070864" cy="2070864"/>
          </a:xfrm>
          <a:custGeom>
            <a:avLst/>
            <a:gdLst>
              <a:gd name="connsiteX0" fmla="*/ 2187388 w 4374776"/>
              <a:gd name="connsiteY0" fmla="*/ 0 h 4374776"/>
              <a:gd name="connsiteX1" fmla="*/ 4374776 w 4374776"/>
              <a:gd name="connsiteY1" fmla="*/ 2187388 h 4374776"/>
              <a:gd name="connsiteX2" fmla="*/ 2187388 w 4374776"/>
              <a:gd name="connsiteY2" fmla="*/ 4374776 h 4374776"/>
              <a:gd name="connsiteX3" fmla="*/ 0 w 4374776"/>
              <a:gd name="connsiteY3" fmla="*/ 2187388 h 4374776"/>
              <a:gd name="connsiteX4" fmla="*/ 2187388 w 4374776"/>
              <a:gd name="connsiteY4" fmla="*/ 0 h 437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4776" h="4374776">
                <a:moveTo>
                  <a:pt x="2187388" y="0"/>
                </a:moveTo>
                <a:cubicBezTo>
                  <a:pt x="3395449" y="0"/>
                  <a:pt x="4374776" y="979327"/>
                  <a:pt x="4374776" y="2187388"/>
                </a:cubicBezTo>
                <a:cubicBezTo>
                  <a:pt x="4374776" y="3395449"/>
                  <a:pt x="3395449" y="4374776"/>
                  <a:pt x="2187388" y="4374776"/>
                </a:cubicBezTo>
                <a:cubicBezTo>
                  <a:pt x="979327" y="4374776"/>
                  <a:pt x="0" y="3395449"/>
                  <a:pt x="0" y="2187388"/>
                </a:cubicBezTo>
                <a:cubicBezTo>
                  <a:pt x="0" y="979327"/>
                  <a:pt x="979327" y="0"/>
                  <a:pt x="2187388" y="0"/>
                </a:cubicBez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6"/>
          <p:cNvSpPr txBox="1">
            <a:spLocks noGrp="1"/>
          </p:cNvSpPr>
          <p:nvPr>
            <p:ph type="body" idx="1"/>
          </p:nvPr>
        </p:nvSpPr>
        <p:spPr>
          <a:xfrm>
            <a:off x="421200" y="2408088"/>
            <a:ext cx="4499700" cy="621888"/>
          </a:xfrm>
          <a:prstGeom prst="rect">
            <a:avLst/>
          </a:prstGeom>
        </p:spPr>
        <p:txBody>
          <a:bodyPr spcFirstLastPara="1" wrap="square" lIns="91425" tIns="91425" rIns="91425" bIns="91425" anchor="ctr" anchorCtr="0">
            <a:noAutofit/>
          </a:bodyPr>
          <a:lstStyle/>
          <a:p>
            <a:pPr marL="0" indent="0">
              <a:buNone/>
            </a:pPr>
            <a:r>
              <a:rPr lang="en-US" sz="2500" dirty="0"/>
              <a:t>    </a:t>
            </a:r>
            <a:r>
              <a:rPr lang="en-US" sz="2800" dirty="0"/>
              <a:t>- </a:t>
            </a:r>
            <a:r>
              <a:rPr lang="vi-VN" sz="2800" dirty="0"/>
              <a:t>AI được sử dụng như một trợ lí chăm sóc sức khỏe cá nhân, chúng được sử dụng cho nghiên cứu và phân tích.</a:t>
            </a:r>
          </a:p>
          <a:p>
            <a:pPr marL="0" lvl="0" indent="0" algn="l" rtl="0">
              <a:spcBef>
                <a:spcPts val="0"/>
              </a:spcBef>
              <a:spcAft>
                <a:spcPts val="0"/>
              </a:spcAft>
              <a:buNone/>
            </a:pPr>
            <a:endParaRPr sz="2500" dirty="0"/>
          </a:p>
        </p:txBody>
      </p:sp>
      <p:sp>
        <p:nvSpPr>
          <p:cNvPr id="530" name="Google Shape;530;p46"/>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3">
                    <a:lumMod val="50000"/>
                  </a:schemeClr>
                </a:solidFill>
                <a:latin typeface="Bahnschrift SemiBold" panose="020B0502040204020203" pitchFamily="34" charset="0"/>
              </a:rPr>
              <a:t>2. AI </a:t>
            </a:r>
            <a:r>
              <a:rPr lang="en-US" dirty="0" err="1">
                <a:solidFill>
                  <a:schemeClr val="accent3">
                    <a:lumMod val="50000"/>
                  </a:schemeClr>
                </a:solidFill>
                <a:latin typeface="Bahnschrift SemiBold" panose="020B0502040204020203" pitchFamily="34" charset="0"/>
              </a:rPr>
              <a:t>trong</a:t>
            </a:r>
            <a:r>
              <a:rPr lang="en-US" dirty="0">
                <a:solidFill>
                  <a:schemeClr val="accent3">
                    <a:lumMod val="50000"/>
                  </a:schemeClr>
                </a:solidFill>
                <a:latin typeface="Bahnschrift SemiBold" panose="020B0502040204020203" pitchFamily="34" charset="0"/>
              </a:rPr>
              <a:t> y </a:t>
            </a:r>
            <a:r>
              <a:rPr lang="en-US" dirty="0" err="1">
                <a:solidFill>
                  <a:schemeClr val="accent3">
                    <a:lumMod val="50000"/>
                  </a:schemeClr>
                </a:solidFill>
                <a:latin typeface="Bahnschrift SemiBold" panose="020B0502040204020203" pitchFamily="34" charset="0"/>
              </a:rPr>
              <a:t>học</a:t>
            </a:r>
            <a:endParaRPr dirty="0">
              <a:solidFill>
                <a:schemeClr val="accent3">
                  <a:lumMod val="50000"/>
                </a:schemeClr>
              </a:solidFill>
              <a:latin typeface="Bahnschrift SemiBold" panose="020B0502040204020203" pitchFamily="34" charset="0"/>
            </a:endParaRPr>
          </a:p>
        </p:txBody>
      </p:sp>
      <p:pic>
        <p:nvPicPr>
          <p:cNvPr id="9" name="Picture 8" descr="AI In Medicine - DICOM Director"/>
          <p:cNvPicPr>
            <a:picLocks noChangeAspect="1" noChangeArrowheads="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25228" t="456" r="25228" b="456"/>
          <a:stretch>
            <a:fillRect/>
          </a:stretch>
        </p:blipFill>
        <p:spPr bwMode="auto">
          <a:xfrm>
            <a:off x="5015100" y="953062"/>
            <a:ext cx="3244154" cy="32441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36801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55"/>
          <p:cNvPicPr preferRelativeResize="0"/>
          <p:nvPr/>
        </p:nvPicPr>
        <p:blipFill rotWithShape="1">
          <a:blip r:embed="rId3">
            <a:alphaModFix/>
          </a:blip>
          <a:srcRect l="7340" r="4538" b="19768"/>
          <a:stretch/>
        </p:blipFill>
        <p:spPr>
          <a:xfrm rot="10421793">
            <a:off x="6144499" y="1408046"/>
            <a:ext cx="1302265" cy="898456"/>
          </a:xfrm>
          <a:prstGeom prst="rect">
            <a:avLst/>
          </a:prstGeom>
          <a:noFill/>
          <a:ln>
            <a:noFill/>
          </a:ln>
        </p:spPr>
      </p:pic>
      <p:pic>
        <p:nvPicPr>
          <p:cNvPr id="630" name="Google Shape;630;p55"/>
          <p:cNvPicPr preferRelativeResize="0"/>
          <p:nvPr/>
        </p:nvPicPr>
        <p:blipFill rotWithShape="1">
          <a:blip r:embed="rId3">
            <a:alphaModFix/>
          </a:blip>
          <a:srcRect l="7340" r="4538" b="19768"/>
          <a:stretch/>
        </p:blipFill>
        <p:spPr>
          <a:xfrm rot="-5400014">
            <a:off x="1983480" y="1390065"/>
            <a:ext cx="1302262" cy="898453"/>
          </a:xfrm>
          <a:prstGeom prst="rect">
            <a:avLst/>
          </a:prstGeom>
          <a:noFill/>
          <a:ln>
            <a:noFill/>
          </a:ln>
        </p:spPr>
      </p:pic>
      <p:sp>
        <p:nvSpPr>
          <p:cNvPr id="632" name="Google Shape;632;p55"/>
          <p:cNvSpPr/>
          <p:nvPr/>
        </p:nvSpPr>
        <p:spPr>
          <a:xfrm>
            <a:off x="2478121" y="1375641"/>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6028548" y="1241226"/>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txBox="1">
            <a:spLocks noGrp="1"/>
          </p:cNvSpPr>
          <p:nvPr>
            <p:ph type="subTitle" idx="1"/>
          </p:nvPr>
        </p:nvSpPr>
        <p:spPr>
          <a:xfrm>
            <a:off x="1522595" y="3308237"/>
            <a:ext cx="3042470" cy="572700"/>
          </a:xfrm>
          <a:prstGeom prst="rect">
            <a:avLst/>
          </a:prstGeom>
        </p:spPr>
        <p:txBody>
          <a:bodyPr spcFirstLastPara="1" wrap="square" lIns="91425" tIns="91425" rIns="91425" bIns="91425" anchor="ctr" anchorCtr="0">
            <a:noAutofit/>
          </a:bodyPr>
          <a:lstStyle/>
          <a:p>
            <a:pPr marL="0" lvl="0" indent="0"/>
            <a:r>
              <a:rPr lang="en-US" sz="2500" dirty="0" err="1"/>
              <a:t>Bệnh</a:t>
            </a:r>
            <a:r>
              <a:rPr lang="en-US" sz="2500" dirty="0"/>
              <a:t> </a:t>
            </a:r>
            <a:r>
              <a:rPr lang="en-US" sz="2500" dirty="0" err="1"/>
              <a:t>nhân</a:t>
            </a:r>
            <a:r>
              <a:rPr lang="en-US" sz="2500" dirty="0"/>
              <a:t> </a:t>
            </a:r>
            <a:r>
              <a:rPr lang="en-US" sz="2500" dirty="0" err="1"/>
              <a:t>có</a:t>
            </a:r>
            <a:r>
              <a:rPr lang="en-US" sz="2500" dirty="0"/>
              <a:t> </a:t>
            </a:r>
            <a:r>
              <a:rPr lang="en-US" sz="2500" dirty="0" err="1"/>
              <a:t>thể</a:t>
            </a:r>
            <a:r>
              <a:rPr lang="en-US" sz="2500" dirty="0"/>
              <a:t> </a:t>
            </a:r>
            <a:r>
              <a:rPr lang="en-US" sz="2500" dirty="0" err="1"/>
              <a:t>dùng</a:t>
            </a:r>
            <a:r>
              <a:rPr lang="en-US" sz="2500" dirty="0"/>
              <a:t> </a:t>
            </a:r>
            <a:r>
              <a:rPr lang="en-US" sz="2500" dirty="0" err="1"/>
              <a:t>các</a:t>
            </a:r>
            <a:r>
              <a:rPr lang="en-US" sz="2500" dirty="0"/>
              <a:t> app </a:t>
            </a:r>
            <a:r>
              <a:rPr lang="en-US" sz="2500" dirty="0" err="1"/>
              <a:t>chụp</a:t>
            </a:r>
            <a:r>
              <a:rPr lang="en-US" sz="2500" dirty="0"/>
              <a:t> </a:t>
            </a:r>
            <a:r>
              <a:rPr lang="en-US" sz="2500" dirty="0" err="1"/>
              <a:t>hình</a:t>
            </a:r>
            <a:r>
              <a:rPr lang="en-US" sz="2500" dirty="0"/>
              <a:t> </a:t>
            </a:r>
            <a:r>
              <a:rPr lang="en-US" sz="2500" dirty="0" err="1"/>
              <a:t>và</a:t>
            </a:r>
            <a:r>
              <a:rPr lang="en-US" sz="2500" dirty="0"/>
              <a:t> </a:t>
            </a:r>
            <a:r>
              <a:rPr lang="en-US" sz="2500" dirty="0" err="1"/>
              <a:t>điền</a:t>
            </a:r>
            <a:r>
              <a:rPr lang="en-US" sz="2500" dirty="0"/>
              <a:t> </a:t>
            </a:r>
            <a:r>
              <a:rPr lang="en-US" sz="2500" dirty="0" err="1"/>
              <a:t>thông</a:t>
            </a:r>
            <a:r>
              <a:rPr lang="en-US" sz="2500" dirty="0"/>
              <a:t> tin </a:t>
            </a:r>
            <a:r>
              <a:rPr lang="en-US" sz="2500" dirty="0" err="1"/>
              <a:t>gửi</a:t>
            </a:r>
            <a:r>
              <a:rPr lang="en-US" sz="2500" dirty="0"/>
              <a:t> </a:t>
            </a:r>
            <a:r>
              <a:rPr lang="en-US" sz="2500" dirty="0" err="1"/>
              <a:t>lên</a:t>
            </a:r>
            <a:r>
              <a:rPr lang="en-US" sz="2500" dirty="0"/>
              <a:t> </a:t>
            </a:r>
            <a:r>
              <a:rPr lang="en-US" sz="2500" dirty="0" err="1"/>
              <a:t>hệ</a:t>
            </a:r>
            <a:r>
              <a:rPr lang="en-US" sz="2500" dirty="0"/>
              <a:t> </a:t>
            </a:r>
            <a:r>
              <a:rPr lang="en-US" sz="2500" dirty="0" err="1"/>
              <a:t>thống</a:t>
            </a:r>
            <a:endParaRPr sz="2500" dirty="0"/>
          </a:p>
        </p:txBody>
      </p:sp>
      <p:grpSp>
        <p:nvGrpSpPr>
          <p:cNvPr id="642" name="Google Shape;642;p55"/>
          <p:cNvGrpSpPr/>
          <p:nvPr/>
        </p:nvGrpSpPr>
        <p:grpSpPr>
          <a:xfrm>
            <a:off x="2721867" y="1668085"/>
            <a:ext cx="694859" cy="613523"/>
            <a:chOff x="3280775" y="2494750"/>
            <a:chExt cx="1685325" cy="1488050"/>
          </a:xfrm>
        </p:grpSpPr>
        <p:sp>
          <p:nvSpPr>
            <p:cNvPr id="643" name="Google Shape;643;p55"/>
            <p:cNvSpPr/>
            <p:nvPr/>
          </p:nvSpPr>
          <p:spPr>
            <a:xfrm>
              <a:off x="3280775" y="2494750"/>
              <a:ext cx="1685325" cy="1488050"/>
            </a:xfrm>
            <a:custGeom>
              <a:avLst/>
              <a:gdLst/>
              <a:ahLst/>
              <a:cxnLst/>
              <a:rect l="l" t="t" r="r" b="b"/>
              <a:pathLst>
                <a:path w="67413" h="59522" extrusionOk="0">
                  <a:moveTo>
                    <a:pt x="63467" y="3945"/>
                  </a:moveTo>
                  <a:lnTo>
                    <a:pt x="63467" y="39769"/>
                  </a:lnTo>
                  <a:lnTo>
                    <a:pt x="3946" y="39769"/>
                  </a:lnTo>
                  <a:lnTo>
                    <a:pt x="3946" y="3945"/>
                  </a:lnTo>
                  <a:close/>
                  <a:moveTo>
                    <a:pt x="63467" y="43714"/>
                  </a:moveTo>
                  <a:lnTo>
                    <a:pt x="63467" y="47673"/>
                  </a:lnTo>
                  <a:lnTo>
                    <a:pt x="3946" y="47673"/>
                  </a:lnTo>
                  <a:lnTo>
                    <a:pt x="3946" y="43714"/>
                  </a:lnTo>
                  <a:close/>
                  <a:moveTo>
                    <a:pt x="37658" y="51618"/>
                  </a:moveTo>
                  <a:lnTo>
                    <a:pt x="37658" y="55563"/>
                  </a:lnTo>
                  <a:lnTo>
                    <a:pt x="29755" y="55563"/>
                  </a:lnTo>
                  <a:lnTo>
                    <a:pt x="29755" y="51618"/>
                  </a:lnTo>
                  <a:close/>
                  <a:moveTo>
                    <a:pt x="1" y="1"/>
                  </a:moveTo>
                  <a:lnTo>
                    <a:pt x="1" y="51618"/>
                  </a:lnTo>
                  <a:lnTo>
                    <a:pt x="25809" y="51618"/>
                  </a:lnTo>
                  <a:lnTo>
                    <a:pt x="25809" y="55563"/>
                  </a:lnTo>
                  <a:lnTo>
                    <a:pt x="7891" y="55563"/>
                  </a:lnTo>
                  <a:lnTo>
                    <a:pt x="7891" y="59521"/>
                  </a:lnTo>
                  <a:lnTo>
                    <a:pt x="59508" y="59521"/>
                  </a:lnTo>
                  <a:lnTo>
                    <a:pt x="59508" y="55563"/>
                  </a:lnTo>
                  <a:lnTo>
                    <a:pt x="41604" y="55563"/>
                  </a:lnTo>
                  <a:lnTo>
                    <a:pt x="41604" y="51618"/>
                  </a:lnTo>
                  <a:lnTo>
                    <a:pt x="67413" y="51618"/>
                  </a:lnTo>
                  <a:lnTo>
                    <a:pt x="67413"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3975150" y="2893225"/>
              <a:ext cx="296250" cy="296250"/>
            </a:xfrm>
            <a:custGeom>
              <a:avLst/>
              <a:gdLst/>
              <a:ahLst/>
              <a:cxnLst/>
              <a:rect l="l" t="t" r="r" b="b"/>
              <a:pathLst>
                <a:path w="11850" h="11850" extrusionOk="0">
                  <a:moveTo>
                    <a:pt x="5925" y="3945"/>
                  </a:moveTo>
                  <a:cubicBezTo>
                    <a:pt x="7020" y="3945"/>
                    <a:pt x="7904" y="4830"/>
                    <a:pt x="7904" y="5925"/>
                  </a:cubicBezTo>
                  <a:cubicBezTo>
                    <a:pt x="7904" y="7007"/>
                    <a:pt x="7020" y="7891"/>
                    <a:pt x="5925" y="7891"/>
                  </a:cubicBezTo>
                  <a:cubicBezTo>
                    <a:pt x="4843" y="7891"/>
                    <a:pt x="3959" y="7007"/>
                    <a:pt x="3959" y="5925"/>
                  </a:cubicBezTo>
                  <a:cubicBezTo>
                    <a:pt x="3959" y="4830"/>
                    <a:pt x="4843" y="3945"/>
                    <a:pt x="5925" y="3945"/>
                  </a:cubicBezTo>
                  <a:close/>
                  <a:moveTo>
                    <a:pt x="5925" y="1"/>
                  </a:moveTo>
                  <a:cubicBezTo>
                    <a:pt x="2666" y="1"/>
                    <a:pt x="1" y="2652"/>
                    <a:pt x="1" y="5925"/>
                  </a:cubicBezTo>
                  <a:cubicBezTo>
                    <a:pt x="1" y="9184"/>
                    <a:pt x="2666" y="11850"/>
                    <a:pt x="5925" y="11850"/>
                  </a:cubicBezTo>
                  <a:cubicBezTo>
                    <a:pt x="9197" y="11850"/>
                    <a:pt x="11850" y="9184"/>
                    <a:pt x="11850" y="5925"/>
                  </a:cubicBezTo>
                  <a:cubicBezTo>
                    <a:pt x="11850" y="2652"/>
                    <a:pt x="9197" y="1"/>
                    <a:pt x="5925"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3674975" y="2695625"/>
              <a:ext cx="896925" cy="691125"/>
            </a:xfrm>
            <a:custGeom>
              <a:avLst/>
              <a:gdLst/>
              <a:ahLst/>
              <a:cxnLst/>
              <a:rect l="l" t="t" r="r" b="b"/>
              <a:pathLst>
                <a:path w="35877" h="27645" extrusionOk="0">
                  <a:moveTo>
                    <a:pt x="17932" y="3946"/>
                  </a:moveTo>
                  <a:cubicBezTo>
                    <a:pt x="21811" y="3946"/>
                    <a:pt x="25308" y="5688"/>
                    <a:pt x="28343" y="9119"/>
                  </a:cubicBezTo>
                  <a:cubicBezTo>
                    <a:pt x="29965" y="10952"/>
                    <a:pt x="31035" y="12813"/>
                    <a:pt x="31549" y="13829"/>
                  </a:cubicBezTo>
                  <a:cubicBezTo>
                    <a:pt x="30296" y="16270"/>
                    <a:pt x="25848" y="23698"/>
                    <a:pt x="17932" y="23698"/>
                  </a:cubicBezTo>
                  <a:cubicBezTo>
                    <a:pt x="14066" y="23698"/>
                    <a:pt x="10569" y="21957"/>
                    <a:pt x="7534" y="18526"/>
                  </a:cubicBezTo>
                  <a:cubicBezTo>
                    <a:pt x="5912" y="16692"/>
                    <a:pt x="4843" y="14831"/>
                    <a:pt x="4329" y="13829"/>
                  </a:cubicBezTo>
                  <a:cubicBezTo>
                    <a:pt x="5569" y="11388"/>
                    <a:pt x="10029" y="3946"/>
                    <a:pt x="17932" y="3946"/>
                  </a:cubicBezTo>
                  <a:close/>
                  <a:moveTo>
                    <a:pt x="17932" y="1"/>
                  </a:moveTo>
                  <a:cubicBezTo>
                    <a:pt x="12918" y="1"/>
                    <a:pt x="8261" y="2284"/>
                    <a:pt x="4487" y="6598"/>
                  </a:cubicBezTo>
                  <a:cubicBezTo>
                    <a:pt x="1716" y="9765"/>
                    <a:pt x="370" y="12931"/>
                    <a:pt x="317" y="13063"/>
                  </a:cubicBezTo>
                  <a:lnTo>
                    <a:pt x="1" y="13829"/>
                  </a:lnTo>
                  <a:lnTo>
                    <a:pt x="317" y="14581"/>
                  </a:lnTo>
                  <a:cubicBezTo>
                    <a:pt x="370" y="14713"/>
                    <a:pt x="1716" y="17880"/>
                    <a:pt x="4487" y="21047"/>
                  </a:cubicBezTo>
                  <a:cubicBezTo>
                    <a:pt x="8261" y="25361"/>
                    <a:pt x="12918" y="27644"/>
                    <a:pt x="17932" y="27644"/>
                  </a:cubicBezTo>
                  <a:cubicBezTo>
                    <a:pt x="22959" y="27644"/>
                    <a:pt x="27604" y="25361"/>
                    <a:pt x="31390" y="21047"/>
                  </a:cubicBezTo>
                  <a:cubicBezTo>
                    <a:pt x="34161" y="17880"/>
                    <a:pt x="35507" y="14713"/>
                    <a:pt x="35560" y="14581"/>
                  </a:cubicBezTo>
                  <a:lnTo>
                    <a:pt x="35876" y="13829"/>
                  </a:lnTo>
                  <a:lnTo>
                    <a:pt x="35560" y="13063"/>
                  </a:lnTo>
                  <a:cubicBezTo>
                    <a:pt x="35507" y="12931"/>
                    <a:pt x="34161" y="9765"/>
                    <a:pt x="31390" y="6598"/>
                  </a:cubicBezTo>
                  <a:cubicBezTo>
                    <a:pt x="27604" y="2284"/>
                    <a:pt x="22959" y="1"/>
                    <a:pt x="17932"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3478025" y="3291375"/>
              <a:ext cx="99000" cy="98675"/>
            </a:xfrm>
            <a:custGeom>
              <a:avLst/>
              <a:gdLst/>
              <a:ahLst/>
              <a:cxnLst/>
              <a:rect l="l" t="t" r="r" b="b"/>
              <a:pathLst>
                <a:path w="3960" h="3947" extrusionOk="0">
                  <a:moveTo>
                    <a:pt x="1" y="0"/>
                  </a:moveTo>
                  <a:lnTo>
                    <a:pt x="1" y="3946"/>
                  </a:lnTo>
                  <a:lnTo>
                    <a:pt x="3959" y="3946"/>
                  </a:lnTo>
                  <a:lnTo>
                    <a:pt x="3959"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3478025" y="3093800"/>
              <a:ext cx="99000" cy="98975"/>
            </a:xfrm>
            <a:custGeom>
              <a:avLst/>
              <a:gdLst/>
              <a:ahLst/>
              <a:cxnLst/>
              <a:rect l="l" t="t" r="r" b="b"/>
              <a:pathLst>
                <a:path w="3960" h="3959" extrusionOk="0">
                  <a:moveTo>
                    <a:pt x="1" y="0"/>
                  </a:moveTo>
                  <a:lnTo>
                    <a:pt x="1" y="3959"/>
                  </a:lnTo>
                  <a:lnTo>
                    <a:pt x="3959" y="3959"/>
                  </a:lnTo>
                  <a:lnTo>
                    <a:pt x="3959"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3478025" y="2896525"/>
              <a:ext cx="99000" cy="98650"/>
            </a:xfrm>
            <a:custGeom>
              <a:avLst/>
              <a:gdLst/>
              <a:ahLst/>
              <a:cxnLst/>
              <a:rect l="l" t="t" r="r" b="b"/>
              <a:pathLst>
                <a:path w="3960" h="3946" extrusionOk="0">
                  <a:moveTo>
                    <a:pt x="1" y="1"/>
                  </a:moveTo>
                  <a:lnTo>
                    <a:pt x="1" y="3945"/>
                  </a:lnTo>
                  <a:lnTo>
                    <a:pt x="3959" y="3945"/>
                  </a:lnTo>
                  <a:lnTo>
                    <a:pt x="3959"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3478025" y="2698925"/>
              <a:ext cx="99000" cy="98675"/>
            </a:xfrm>
            <a:custGeom>
              <a:avLst/>
              <a:gdLst/>
              <a:ahLst/>
              <a:cxnLst/>
              <a:rect l="l" t="t" r="r" b="b"/>
              <a:pathLst>
                <a:path w="3960" h="3947" extrusionOk="0">
                  <a:moveTo>
                    <a:pt x="1" y="1"/>
                  </a:moveTo>
                  <a:lnTo>
                    <a:pt x="1" y="3946"/>
                  </a:lnTo>
                  <a:lnTo>
                    <a:pt x="3959" y="3946"/>
                  </a:lnTo>
                  <a:lnTo>
                    <a:pt x="3959"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4669850" y="3291375"/>
              <a:ext cx="98650" cy="98675"/>
            </a:xfrm>
            <a:custGeom>
              <a:avLst/>
              <a:gdLst/>
              <a:ahLst/>
              <a:cxnLst/>
              <a:rect l="l" t="t" r="r" b="b"/>
              <a:pathLst>
                <a:path w="3946" h="3947" extrusionOk="0">
                  <a:moveTo>
                    <a:pt x="1" y="0"/>
                  </a:moveTo>
                  <a:lnTo>
                    <a:pt x="1" y="3946"/>
                  </a:lnTo>
                  <a:lnTo>
                    <a:pt x="3945" y="3946"/>
                  </a:lnTo>
                  <a:lnTo>
                    <a:pt x="3945"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4669850" y="3093800"/>
              <a:ext cx="98650" cy="98975"/>
            </a:xfrm>
            <a:custGeom>
              <a:avLst/>
              <a:gdLst/>
              <a:ahLst/>
              <a:cxnLst/>
              <a:rect l="l" t="t" r="r" b="b"/>
              <a:pathLst>
                <a:path w="3946" h="3959" extrusionOk="0">
                  <a:moveTo>
                    <a:pt x="1" y="0"/>
                  </a:moveTo>
                  <a:lnTo>
                    <a:pt x="1" y="3959"/>
                  </a:lnTo>
                  <a:lnTo>
                    <a:pt x="3945" y="3959"/>
                  </a:lnTo>
                  <a:lnTo>
                    <a:pt x="3945" y="0"/>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4669850" y="2896525"/>
              <a:ext cx="98650" cy="98650"/>
            </a:xfrm>
            <a:custGeom>
              <a:avLst/>
              <a:gdLst/>
              <a:ahLst/>
              <a:cxnLst/>
              <a:rect l="l" t="t" r="r" b="b"/>
              <a:pathLst>
                <a:path w="3946" h="3946" extrusionOk="0">
                  <a:moveTo>
                    <a:pt x="1" y="1"/>
                  </a:moveTo>
                  <a:lnTo>
                    <a:pt x="1" y="3945"/>
                  </a:lnTo>
                  <a:lnTo>
                    <a:pt x="3945" y="3945"/>
                  </a:lnTo>
                  <a:lnTo>
                    <a:pt x="3945"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4669850" y="2698925"/>
              <a:ext cx="98650" cy="98675"/>
            </a:xfrm>
            <a:custGeom>
              <a:avLst/>
              <a:gdLst/>
              <a:ahLst/>
              <a:cxnLst/>
              <a:rect l="l" t="t" r="r" b="b"/>
              <a:pathLst>
                <a:path w="3946" h="3947" extrusionOk="0">
                  <a:moveTo>
                    <a:pt x="1" y="1"/>
                  </a:moveTo>
                  <a:lnTo>
                    <a:pt x="1" y="3946"/>
                  </a:lnTo>
                  <a:lnTo>
                    <a:pt x="3945" y="3946"/>
                  </a:lnTo>
                  <a:lnTo>
                    <a:pt x="3945" y="1"/>
                  </a:ln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55"/>
          <p:cNvGrpSpPr/>
          <p:nvPr/>
        </p:nvGrpSpPr>
        <p:grpSpPr>
          <a:xfrm>
            <a:off x="6316078" y="1493011"/>
            <a:ext cx="607241" cy="694827"/>
            <a:chOff x="1360950" y="2635600"/>
            <a:chExt cx="1077050" cy="1232400"/>
          </a:xfrm>
        </p:grpSpPr>
        <p:sp>
          <p:nvSpPr>
            <p:cNvPr id="658" name="Google Shape;658;p55"/>
            <p:cNvSpPr/>
            <p:nvPr/>
          </p:nvSpPr>
          <p:spPr>
            <a:xfrm>
              <a:off x="1360950" y="2635600"/>
              <a:ext cx="1077050" cy="1232400"/>
            </a:xfrm>
            <a:custGeom>
              <a:avLst/>
              <a:gdLst/>
              <a:ahLst/>
              <a:cxnLst/>
              <a:rect l="l" t="t" r="r" b="b"/>
              <a:pathLst>
                <a:path w="43082" h="49296" extrusionOk="0">
                  <a:moveTo>
                    <a:pt x="17379" y="2956"/>
                  </a:moveTo>
                  <a:lnTo>
                    <a:pt x="17379" y="8828"/>
                  </a:lnTo>
                  <a:cubicBezTo>
                    <a:pt x="12958" y="9461"/>
                    <a:pt x="9462" y="12957"/>
                    <a:pt x="8828" y="17378"/>
                  </a:cubicBezTo>
                  <a:lnTo>
                    <a:pt x="2956" y="17378"/>
                  </a:lnTo>
                  <a:cubicBezTo>
                    <a:pt x="3642" y="9752"/>
                    <a:pt x="9752" y="3656"/>
                    <a:pt x="17379" y="2956"/>
                  </a:cubicBezTo>
                  <a:close/>
                  <a:moveTo>
                    <a:pt x="20268" y="2956"/>
                  </a:moveTo>
                  <a:cubicBezTo>
                    <a:pt x="27908" y="3656"/>
                    <a:pt x="34004" y="9752"/>
                    <a:pt x="34690" y="17378"/>
                  </a:cubicBezTo>
                  <a:lnTo>
                    <a:pt x="28832" y="17378"/>
                  </a:lnTo>
                  <a:cubicBezTo>
                    <a:pt x="28198" y="12957"/>
                    <a:pt x="24688" y="9461"/>
                    <a:pt x="20268" y="8828"/>
                  </a:cubicBezTo>
                  <a:lnTo>
                    <a:pt x="20268" y="2956"/>
                  </a:lnTo>
                  <a:close/>
                  <a:moveTo>
                    <a:pt x="18830" y="11612"/>
                  </a:moveTo>
                  <a:cubicBezTo>
                    <a:pt x="22815" y="11612"/>
                    <a:pt x="26047" y="14845"/>
                    <a:pt x="26047" y="18830"/>
                  </a:cubicBezTo>
                  <a:cubicBezTo>
                    <a:pt x="26047" y="22814"/>
                    <a:pt x="22815" y="26047"/>
                    <a:pt x="18830" y="26047"/>
                  </a:cubicBezTo>
                  <a:cubicBezTo>
                    <a:pt x="14845" y="26047"/>
                    <a:pt x="11612" y="22814"/>
                    <a:pt x="11612" y="18830"/>
                  </a:cubicBezTo>
                  <a:cubicBezTo>
                    <a:pt x="11612" y="14845"/>
                    <a:pt x="14845" y="11612"/>
                    <a:pt x="18830" y="11612"/>
                  </a:cubicBezTo>
                  <a:close/>
                  <a:moveTo>
                    <a:pt x="35191" y="20267"/>
                  </a:moveTo>
                  <a:lnTo>
                    <a:pt x="38965" y="30691"/>
                  </a:lnTo>
                  <a:lnTo>
                    <a:pt x="34755" y="30691"/>
                  </a:lnTo>
                  <a:lnTo>
                    <a:pt x="34755" y="37751"/>
                  </a:lnTo>
                  <a:lnTo>
                    <a:pt x="26073" y="37751"/>
                  </a:lnTo>
                  <a:lnTo>
                    <a:pt x="26073" y="46407"/>
                  </a:lnTo>
                  <a:lnTo>
                    <a:pt x="8696" y="46407"/>
                  </a:lnTo>
                  <a:lnTo>
                    <a:pt x="8696" y="31140"/>
                  </a:lnTo>
                  <a:lnTo>
                    <a:pt x="8221" y="30717"/>
                  </a:lnTo>
                  <a:cubicBezTo>
                    <a:pt x="5199" y="28013"/>
                    <a:pt x="3326" y="24266"/>
                    <a:pt x="2956" y="20267"/>
                  </a:cubicBezTo>
                  <a:lnTo>
                    <a:pt x="8828" y="20267"/>
                  </a:lnTo>
                  <a:cubicBezTo>
                    <a:pt x="9527" y="25163"/>
                    <a:pt x="13750" y="28937"/>
                    <a:pt x="18830" y="28937"/>
                  </a:cubicBezTo>
                  <a:cubicBezTo>
                    <a:pt x="23909" y="28937"/>
                    <a:pt x="28132" y="25163"/>
                    <a:pt x="28832" y="20267"/>
                  </a:cubicBezTo>
                  <a:close/>
                  <a:moveTo>
                    <a:pt x="18830" y="0"/>
                  </a:moveTo>
                  <a:cubicBezTo>
                    <a:pt x="8445" y="0"/>
                    <a:pt x="1" y="8445"/>
                    <a:pt x="1" y="18830"/>
                  </a:cubicBezTo>
                  <a:cubicBezTo>
                    <a:pt x="1" y="23962"/>
                    <a:pt x="2112" y="28884"/>
                    <a:pt x="5806" y="32420"/>
                  </a:cubicBezTo>
                  <a:lnTo>
                    <a:pt x="5806" y="49296"/>
                  </a:lnTo>
                  <a:lnTo>
                    <a:pt x="28950" y="49296"/>
                  </a:lnTo>
                  <a:lnTo>
                    <a:pt x="28950" y="40640"/>
                  </a:lnTo>
                  <a:lnTo>
                    <a:pt x="37646" y="40640"/>
                  </a:lnTo>
                  <a:lnTo>
                    <a:pt x="37646" y="33581"/>
                  </a:lnTo>
                  <a:lnTo>
                    <a:pt x="43082" y="33581"/>
                  </a:lnTo>
                  <a:lnTo>
                    <a:pt x="37646" y="18566"/>
                  </a:lnTo>
                  <a:cubicBezTo>
                    <a:pt x="37514" y="8313"/>
                    <a:pt x="29122" y="0"/>
                    <a:pt x="18830" y="0"/>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1723500" y="2998125"/>
              <a:ext cx="216400" cy="216425"/>
            </a:xfrm>
            <a:custGeom>
              <a:avLst/>
              <a:gdLst/>
              <a:ahLst/>
              <a:cxnLst/>
              <a:rect l="l" t="t" r="r" b="b"/>
              <a:pathLst>
                <a:path w="8656" h="8657" extrusionOk="0">
                  <a:moveTo>
                    <a:pt x="4328" y="2877"/>
                  </a:moveTo>
                  <a:cubicBezTo>
                    <a:pt x="5120" y="2877"/>
                    <a:pt x="5766" y="3537"/>
                    <a:pt x="5766" y="4329"/>
                  </a:cubicBezTo>
                  <a:cubicBezTo>
                    <a:pt x="5766" y="5120"/>
                    <a:pt x="5120" y="5766"/>
                    <a:pt x="4328" y="5766"/>
                  </a:cubicBezTo>
                  <a:cubicBezTo>
                    <a:pt x="3536" y="5766"/>
                    <a:pt x="2877" y="5120"/>
                    <a:pt x="2877" y="4329"/>
                  </a:cubicBezTo>
                  <a:cubicBezTo>
                    <a:pt x="2877" y="3537"/>
                    <a:pt x="3536" y="2877"/>
                    <a:pt x="4328" y="2877"/>
                  </a:cubicBezTo>
                  <a:close/>
                  <a:moveTo>
                    <a:pt x="4328" y="1"/>
                  </a:moveTo>
                  <a:cubicBezTo>
                    <a:pt x="1939" y="1"/>
                    <a:pt x="0" y="1940"/>
                    <a:pt x="0" y="4329"/>
                  </a:cubicBezTo>
                  <a:cubicBezTo>
                    <a:pt x="0" y="6716"/>
                    <a:pt x="1939" y="8656"/>
                    <a:pt x="4328" y="8656"/>
                  </a:cubicBezTo>
                  <a:cubicBezTo>
                    <a:pt x="6716" y="8656"/>
                    <a:pt x="8656" y="6716"/>
                    <a:pt x="8656" y="4329"/>
                  </a:cubicBezTo>
                  <a:cubicBezTo>
                    <a:pt x="8656" y="1940"/>
                    <a:pt x="6716" y="1"/>
                    <a:pt x="4328" y="1"/>
                  </a:cubicBezTo>
                  <a:close/>
                </a:path>
              </a:pathLst>
            </a:cu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637;p55"/>
          <p:cNvSpPr txBox="1">
            <a:spLocks noGrp="1"/>
          </p:cNvSpPr>
          <p:nvPr>
            <p:ph type="subTitle" idx="1"/>
          </p:nvPr>
        </p:nvSpPr>
        <p:spPr>
          <a:xfrm>
            <a:off x="5060252" y="3308237"/>
            <a:ext cx="3042470" cy="572700"/>
          </a:xfrm>
          <a:prstGeom prst="rect">
            <a:avLst/>
          </a:prstGeom>
        </p:spPr>
        <p:txBody>
          <a:bodyPr spcFirstLastPara="1" wrap="square" lIns="91425" tIns="91425" rIns="91425" bIns="91425" anchor="ctr" anchorCtr="0">
            <a:noAutofit/>
          </a:bodyPr>
          <a:lstStyle/>
          <a:p>
            <a:pPr marL="0" lvl="0" indent="0"/>
            <a:r>
              <a:rPr lang="vi-VN" sz="2500" dirty="0"/>
              <a:t> Các thiết bị theo dõi sức khỏe có thể đeo được ngày càng trở nên phổ biến</a:t>
            </a:r>
            <a:endParaRPr sz="2500" dirty="0"/>
          </a:p>
        </p:txBody>
      </p:sp>
      <p:sp>
        <p:nvSpPr>
          <p:cNvPr id="10" name="Rectangle 9"/>
          <p:cNvSpPr/>
          <p:nvPr/>
        </p:nvSpPr>
        <p:spPr>
          <a:xfrm>
            <a:off x="3418231" y="213931"/>
            <a:ext cx="2680881" cy="553998"/>
          </a:xfrm>
          <a:prstGeom prst="rect">
            <a:avLst/>
          </a:prstGeom>
        </p:spPr>
        <p:txBody>
          <a:bodyPr wrap="square">
            <a:spAutoFit/>
          </a:bodyPr>
          <a:lstStyle/>
          <a:p>
            <a:r>
              <a:rPr lang="en-US" sz="3000" dirty="0">
                <a:solidFill>
                  <a:schemeClr val="accent3">
                    <a:lumMod val="50000"/>
                  </a:schemeClr>
                </a:solidFill>
                <a:latin typeface="Bahnschrift SemiBold" panose="020B0502040204020203" pitchFamily="34" charset="0"/>
              </a:rPr>
              <a:t>AI </a:t>
            </a:r>
            <a:r>
              <a:rPr lang="en-US" sz="3000" dirty="0" err="1">
                <a:solidFill>
                  <a:schemeClr val="accent3">
                    <a:lumMod val="50000"/>
                  </a:schemeClr>
                </a:solidFill>
                <a:latin typeface="Bahnschrift SemiBold" panose="020B0502040204020203" pitchFamily="34" charset="0"/>
              </a:rPr>
              <a:t>trong</a:t>
            </a:r>
            <a:r>
              <a:rPr lang="en-US" sz="3000" dirty="0">
                <a:solidFill>
                  <a:schemeClr val="accent3">
                    <a:lumMod val="50000"/>
                  </a:schemeClr>
                </a:solidFill>
                <a:latin typeface="Bahnschrift SemiBold" panose="020B0502040204020203" pitchFamily="34" charset="0"/>
              </a:rPr>
              <a:t> y </a:t>
            </a:r>
            <a:r>
              <a:rPr lang="en-US" sz="3000" dirty="0" err="1">
                <a:solidFill>
                  <a:schemeClr val="accent3">
                    <a:lumMod val="50000"/>
                  </a:schemeClr>
                </a:solidFill>
                <a:latin typeface="Bahnschrift SemiBold" panose="020B0502040204020203" pitchFamily="34" charset="0"/>
              </a:rPr>
              <a:t>học</a:t>
            </a:r>
            <a:endParaRPr lang="en-US" sz="3000" dirty="0">
              <a:solidFill>
                <a:schemeClr val="accent3">
                  <a:lumMod val="50000"/>
                </a:schemeClr>
              </a:solidFill>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57"/>
          <p:cNvSpPr txBox="1">
            <a:spLocks noGrp="1"/>
          </p:cNvSpPr>
          <p:nvPr>
            <p:ph type="title"/>
          </p:nvPr>
        </p:nvSpPr>
        <p:spPr>
          <a:xfrm>
            <a:off x="720000" y="332841"/>
            <a:ext cx="3280500" cy="18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b="1" dirty="0">
                <a:solidFill>
                  <a:schemeClr val="accent3">
                    <a:lumMod val="50000"/>
                  </a:schemeClr>
                </a:solidFill>
                <a:latin typeface="Bahnschrift SemiBold" panose="020B0502040204020203" pitchFamily="34" charset="0"/>
              </a:rPr>
              <a:t>3. AI </a:t>
            </a:r>
            <a:r>
              <a:rPr lang="en-US" sz="3000" b="1" dirty="0" err="1">
                <a:solidFill>
                  <a:schemeClr val="accent3">
                    <a:lumMod val="50000"/>
                  </a:schemeClr>
                </a:solidFill>
                <a:latin typeface="Bahnschrift SemiBold" panose="020B0502040204020203" pitchFamily="34" charset="0"/>
              </a:rPr>
              <a:t>trong</a:t>
            </a:r>
            <a:r>
              <a:rPr lang="en-US" sz="3000" b="1" dirty="0">
                <a:solidFill>
                  <a:schemeClr val="accent3">
                    <a:lumMod val="50000"/>
                  </a:schemeClr>
                </a:solidFill>
                <a:latin typeface="Bahnschrift SemiBold" panose="020B0502040204020203" pitchFamily="34" charset="0"/>
              </a:rPr>
              <a:t> </a:t>
            </a:r>
            <a:r>
              <a:rPr lang="en-US" sz="3000" b="1" dirty="0" err="1">
                <a:solidFill>
                  <a:schemeClr val="accent3">
                    <a:lumMod val="50000"/>
                  </a:schemeClr>
                </a:solidFill>
                <a:latin typeface="Bahnschrift SemiBold" panose="020B0502040204020203" pitchFamily="34" charset="0"/>
              </a:rPr>
              <a:t>ngành</a:t>
            </a:r>
            <a:r>
              <a:rPr lang="en-US" sz="3000" b="1" dirty="0">
                <a:solidFill>
                  <a:schemeClr val="accent3">
                    <a:lumMod val="50000"/>
                  </a:schemeClr>
                </a:solidFill>
                <a:latin typeface="Bahnschrift SemiBold" panose="020B0502040204020203" pitchFamily="34" charset="0"/>
              </a:rPr>
              <a:t> </a:t>
            </a:r>
            <a:r>
              <a:rPr lang="en-US" sz="3000" b="1" dirty="0" err="1">
                <a:solidFill>
                  <a:schemeClr val="accent3">
                    <a:lumMod val="50000"/>
                  </a:schemeClr>
                </a:solidFill>
                <a:latin typeface="Bahnschrift SemiBold" panose="020B0502040204020203" pitchFamily="34" charset="0"/>
              </a:rPr>
              <a:t>công</a:t>
            </a:r>
            <a:r>
              <a:rPr lang="en-US" sz="3000" b="1" dirty="0">
                <a:solidFill>
                  <a:schemeClr val="accent3">
                    <a:lumMod val="50000"/>
                  </a:schemeClr>
                </a:solidFill>
                <a:latin typeface="Bahnschrift SemiBold" panose="020B0502040204020203" pitchFamily="34" charset="0"/>
              </a:rPr>
              <a:t> </a:t>
            </a:r>
            <a:r>
              <a:rPr lang="en-US" sz="3000" b="1" dirty="0" err="1">
                <a:solidFill>
                  <a:schemeClr val="accent3">
                    <a:lumMod val="50000"/>
                  </a:schemeClr>
                </a:solidFill>
                <a:latin typeface="Bahnschrift SemiBold" panose="020B0502040204020203" pitchFamily="34" charset="0"/>
              </a:rPr>
              <a:t>nghiệp</a:t>
            </a:r>
            <a:r>
              <a:rPr lang="en-US" sz="3000" b="1" dirty="0">
                <a:solidFill>
                  <a:schemeClr val="accent3">
                    <a:lumMod val="50000"/>
                  </a:schemeClr>
                </a:solidFill>
                <a:latin typeface="Bahnschrift SemiBold" panose="020B0502040204020203" pitchFamily="34" charset="0"/>
              </a:rPr>
              <a:t> </a:t>
            </a:r>
            <a:r>
              <a:rPr lang="en-US" sz="3000" b="1" dirty="0" err="1">
                <a:solidFill>
                  <a:schemeClr val="accent3">
                    <a:lumMod val="50000"/>
                  </a:schemeClr>
                </a:solidFill>
                <a:latin typeface="Bahnschrift SemiBold" panose="020B0502040204020203" pitchFamily="34" charset="0"/>
              </a:rPr>
              <a:t>nặng</a:t>
            </a:r>
            <a:endParaRPr sz="3000" b="1" dirty="0">
              <a:solidFill>
                <a:schemeClr val="accent3">
                  <a:lumMod val="50000"/>
                </a:schemeClr>
              </a:solidFill>
              <a:latin typeface="Bahnschrift SemiBold" panose="020B0502040204020203" pitchFamily="34" charset="0"/>
            </a:endParaRPr>
          </a:p>
        </p:txBody>
      </p:sp>
      <p:sp>
        <p:nvSpPr>
          <p:cNvPr id="672" name="Google Shape;672;p57"/>
          <p:cNvSpPr txBox="1">
            <a:spLocks noGrp="1"/>
          </p:cNvSpPr>
          <p:nvPr>
            <p:ph type="subTitle" idx="1"/>
          </p:nvPr>
        </p:nvSpPr>
        <p:spPr>
          <a:xfrm>
            <a:off x="720000" y="2654300"/>
            <a:ext cx="3432900" cy="939300"/>
          </a:xfrm>
          <a:prstGeom prst="rect">
            <a:avLst/>
          </a:prstGeom>
        </p:spPr>
        <p:txBody>
          <a:bodyPr spcFirstLastPara="1" wrap="square" lIns="91425" tIns="91425" rIns="91425" bIns="91425" anchor="ctr" anchorCtr="0">
            <a:noAutofit/>
          </a:bodyPr>
          <a:lstStyle/>
          <a:p>
            <a:pPr marL="0" lvl="0" indent="0"/>
            <a:r>
              <a:rPr lang="vi-VN" sz="2400" dirty="0"/>
              <a:t>AI được sử dụng như những robot có thể thay thế thực hiện các hoạt động của con người. Chúng</a:t>
            </a:r>
            <a:r>
              <a:rPr lang="en-US" sz="2400" dirty="0"/>
              <a:t> </a:t>
            </a:r>
            <a:r>
              <a:rPr lang="en-US" sz="2400" dirty="0" err="1"/>
              <a:t>còn</a:t>
            </a:r>
            <a:r>
              <a:rPr lang="vi-VN" sz="2400" dirty="0"/>
              <a:t> được sử dụng để trích xuất dữ liệu chính xác phục vụ cho việc ra quyết định</a:t>
            </a:r>
            <a:r>
              <a:rPr lang="en-US" sz="2400" dirty="0"/>
              <a:t>.</a:t>
            </a:r>
            <a:endParaRPr sz="2400" dirty="0"/>
          </a:p>
        </p:txBody>
      </p:sp>
      <p:grpSp>
        <p:nvGrpSpPr>
          <p:cNvPr id="673" name="Google Shape;673;p57"/>
          <p:cNvGrpSpPr/>
          <p:nvPr/>
        </p:nvGrpSpPr>
        <p:grpSpPr>
          <a:xfrm>
            <a:off x="846349" y="334183"/>
            <a:ext cx="43276" cy="411646"/>
            <a:chOff x="1256711" y="1178908"/>
            <a:chExt cx="43276" cy="411646"/>
          </a:xfrm>
        </p:grpSpPr>
        <p:grpSp>
          <p:nvGrpSpPr>
            <p:cNvPr id="674" name="Google Shape;674;p57"/>
            <p:cNvGrpSpPr/>
            <p:nvPr/>
          </p:nvGrpSpPr>
          <p:grpSpPr>
            <a:xfrm>
              <a:off x="1256711" y="1178908"/>
              <a:ext cx="43276" cy="184846"/>
              <a:chOff x="1256700" y="1103575"/>
              <a:chExt cx="60900" cy="260200"/>
            </a:xfrm>
          </p:grpSpPr>
          <p:sp>
            <p:nvSpPr>
              <p:cNvPr id="675" name="Google Shape;675;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57"/>
            <p:cNvGrpSpPr/>
            <p:nvPr/>
          </p:nvGrpSpPr>
          <p:grpSpPr>
            <a:xfrm>
              <a:off x="1256711" y="1405708"/>
              <a:ext cx="43276" cy="184846"/>
              <a:chOff x="1256700" y="1103575"/>
              <a:chExt cx="60900" cy="260200"/>
            </a:xfrm>
          </p:grpSpPr>
          <p:sp>
            <p:nvSpPr>
              <p:cNvPr id="679" name="Google Shape;679;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100" name="Picture 4" descr="Artificial Intelligence and Automation Insights | Infosys"/>
          <p:cNvPicPr>
            <a:picLocks noChangeAspect="1" noChangeArrowheads="1"/>
          </p:cNvPicPr>
          <p:nvPr/>
        </p:nvPicPr>
        <p:blipFill rotWithShape="1">
          <a:blip r:embed="rId3">
            <a:extLst>
              <a:ext uri="{28A0092B-C50C-407E-A947-70E740481C1C}">
                <a14:useLocalDpi xmlns:a14="http://schemas.microsoft.com/office/drawing/2010/main" val="0"/>
              </a:ext>
            </a:extLst>
          </a:blip>
          <a:srcRect l="16077" r="13743" b="-723"/>
          <a:stretch/>
        </p:blipFill>
        <p:spPr bwMode="auto">
          <a:xfrm>
            <a:off x="4279249" y="377446"/>
            <a:ext cx="4689764" cy="4498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6"/>
          <p:cNvSpPr txBox="1">
            <a:spLocks noGrp="1"/>
          </p:cNvSpPr>
          <p:nvPr>
            <p:ph type="body" idx="1"/>
          </p:nvPr>
        </p:nvSpPr>
        <p:spPr>
          <a:xfrm>
            <a:off x="1143000" y="1308306"/>
            <a:ext cx="4499700" cy="621888"/>
          </a:xfrm>
          <a:prstGeom prst="rect">
            <a:avLst/>
          </a:prstGeom>
        </p:spPr>
        <p:txBody>
          <a:bodyPr spcFirstLastPara="1" wrap="square" lIns="91425" tIns="91425" rIns="91425" bIns="91425" anchor="ctr" anchorCtr="0">
            <a:noAutofit/>
          </a:bodyPr>
          <a:lstStyle/>
          <a:p>
            <a:pPr marL="0" indent="0">
              <a:buNone/>
            </a:pPr>
            <a:r>
              <a:rPr lang="en-US" sz="2500" dirty="0" err="1"/>
              <a:t>Tập</a:t>
            </a:r>
            <a:r>
              <a:rPr lang="en-US" sz="2500" dirty="0"/>
              <a:t> </a:t>
            </a:r>
            <a:r>
              <a:rPr lang="en-US" sz="2500" dirty="0" err="1"/>
              <a:t>đoàn</a:t>
            </a:r>
            <a:r>
              <a:rPr lang="en-US" sz="2500" dirty="0"/>
              <a:t> BMW </a:t>
            </a:r>
            <a:r>
              <a:rPr lang="en-US" sz="2500" dirty="0" err="1"/>
              <a:t>sử</a:t>
            </a:r>
            <a:r>
              <a:rPr lang="en-US" sz="2500" dirty="0"/>
              <a:t> </a:t>
            </a:r>
            <a:r>
              <a:rPr lang="en-US" sz="2500" dirty="0" err="1"/>
              <a:t>dụng</a:t>
            </a:r>
            <a:r>
              <a:rPr lang="en-US" sz="2500" dirty="0"/>
              <a:t> AI </a:t>
            </a:r>
            <a:r>
              <a:rPr lang="en-US" sz="2500" dirty="0" err="1"/>
              <a:t>cho</a:t>
            </a:r>
            <a:r>
              <a:rPr lang="en-US" sz="2500" dirty="0"/>
              <a:t> </a:t>
            </a:r>
            <a:r>
              <a:rPr lang="en-US" sz="2500" dirty="0" err="1"/>
              <a:t>việc</a:t>
            </a:r>
            <a:r>
              <a:rPr lang="en-US" sz="2500" dirty="0"/>
              <a:t> </a:t>
            </a:r>
            <a:r>
              <a:rPr lang="en-US" sz="2500" dirty="0" err="1"/>
              <a:t>đánh</a:t>
            </a:r>
            <a:r>
              <a:rPr lang="en-US" sz="2500" dirty="0"/>
              <a:t> </a:t>
            </a:r>
            <a:r>
              <a:rPr lang="en-US" sz="2500" dirty="0" err="1"/>
              <a:t>giá</a:t>
            </a:r>
            <a:r>
              <a:rPr lang="en-US" sz="2500" dirty="0"/>
              <a:t> </a:t>
            </a:r>
            <a:r>
              <a:rPr lang="en-US" sz="2500" dirty="0" err="1"/>
              <a:t>dây</a:t>
            </a:r>
            <a:r>
              <a:rPr lang="en-US" sz="2500" dirty="0"/>
              <a:t> </a:t>
            </a:r>
            <a:r>
              <a:rPr lang="en-US" sz="2500" dirty="0" err="1"/>
              <a:t>chuyền</a:t>
            </a:r>
            <a:r>
              <a:rPr lang="en-US" sz="2500" dirty="0"/>
              <a:t> </a:t>
            </a:r>
            <a:r>
              <a:rPr lang="en-US" sz="2500" dirty="0" err="1"/>
              <a:t>sản</a:t>
            </a:r>
            <a:r>
              <a:rPr lang="en-US" sz="2500" dirty="0"/>
              <a:t> </a:t>
            </a:r>
            <a:r>
              <a:rPr lang="en-US" sz="2500" dirty="0" err="1"/>
              <a:t>xuất</a:t>
            </a:r>
            <a:endParaRPr sz="2500" dirty="0"/>
          </a:p>
        </p:txBody>
      </p:sp>
      <p:sp>
        <p:nvSpPr>
          <p:cNvPr id="530" name="Google Shape;530;p46"/>
          <p:cNvSpPr txBox="1">
            <a:spLocks noGrp="1"/>
          </p:cNvSpPr>
          <p:nvPr>
            <p:ph type="title"/>
          </p:nvPr>
        </p:nvSpPr>
        <p:spPr>
          <a:xfrm>
            <a:off x="1437050" y="0"/>
            <a:ext cx="6328500" cy="596400"/>
          </a:xfrm>
          <a:prstGeom prst="rect">
            <a:avLst/>
          </a:prstGeom>
        </p:spPr>
        <p:txBody>
          <a:bodyPr spcFirstLastPara="1" wrap="square" lIns="91425" tIns="91425" rIns="91425" bIns="91425" anchor="t" anchorCtr="0">
            <a:noAutofit/>
          </a:bodyPr>
          <a:lstStyle/>
          <a:p>
            <a:pPr lvl="0" algn="ctr"/>
            <a:r>
              <a:rPr lang="en-US" dirty="0">
                <a:solidFill>
                  <a:schemeClr val="accent3">
                    <a:lumMod val="50000"/>
                  </a:schemeClr>
                </a:solidFill>
                <a:latin typeface="Bahnschrift SemiBold" panose="020B0502040204020203" pitchFamily="34" charset="0"/>
              </a:rPr>
              <a:t>AI </a:t>
            </a:r>
            <a:r>
              <a:rPr lang="en-US" dirty="0" err="1">
                <a:solidFill>
                  <a:schemeClr val="accent3">
                    <a:lumMod val="50000"/>
                  </a:schemeClr>
                </a:solidFill>
                <a:latin typeface="Bahnschrift SemiBold" panose="020B0502040204020203" pitchFamily="34" charset="0"/>
              </a:rPr>
              <a:t>trong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ngành</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công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nghiệp</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nặng</a:t>
            </a:r>
            <a:endParaRPr dirty="0">
              <a:solidFill>
                <a:schemeClr val="accent3">
                  <a:lumMod val="50000"/>
                </a:schemeClr>
              </a:solidFill>
              <a:latin typeface="Bahnschrift SemiBold" panose="020B0502040204020203" pitchFamily="34" charset="0"/>
            </a:endParaRPr>
          </a:p>
        </p:txBody>
      </p:sp>
      <p:pic>
        <p:nvPicPr>
          <p:cNvPr id="7" name="Picture 6" descr="BMW Is Under S.E.C. Investigation - The New York Times"/>
          <p:cNvPicPr>
            <a:picLocks noChangeAspect="1" noChangeArrowheads="1"/>
          </p:cNvPicPr>
          <p:nvPr/>
        </p:nvPicPr>
        <p:blipFill>
          <a:blip r:embed="rId3">
            <a:extLst>
              <a:ext uri="{28A0092B-C50C-407E-A947-70E740481C1C}">
                <a14:useLocalDpi xmlns:a14="http://schemas.microsoft.com/office/drawing/2010/main" val="0"/>
              </a:ext>
            </a:extLst>
          </a:blip>
          <a:srcRect l="4373" t="4373" r="4373" b="4373"/>
          <a:stretch>
            <a:fillRect/>
          </a:stretch>
        </p:blipFill>
        <p:spPr bwMode="auto">
          <a:xfrm>
            <a:off x="6108700" y="625475"/>
            <a:ext cx="1987550" cy="1987550"/>
          </a:xfrm>
          <a:custGeom>
            <a:avLst/>
            <a:gdLst>
              <a:gd name="connsiteX0" fmla="*/ 993775 w 1987550"/>
              <a:gd name="connsiteY0" fmla="*/ 0 h 1987550"/>
              <a:gd name="connsiteX1" fmla="*/ 1987550 w 1987550"/>
              <a:gd name="connsiteY1" fmla="*/ 993775 h 1987550"/>
              <a:gd name="connsiteX2" fmla="*/ 993775 w 1987550"/>
              <a:gd name="connsiteY2" fmla="*/ 1987550 h 1987550"/>
              <a:gd name="connsiteX3" fmla="*/ 0 w 1987550"/>
              <a:gd name="connsiteY3" fmla="*/ 993775 h 1987550"/>
              <a:gd name="connsiteX4" fmla="*/ 993775 w 1987550"/>
              <a:gd name="connsiteY4" fmla="*/ 0 h 198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50" h="1987550">
                <a:moveTo>
                  <a:pt x="993775" y="0"/>
                </a:moveTo>
                <a:cubicBezTo>
                  <a:pt x="1542622" y="0"/>
                  <a:pt x="1987550" y="444928"/>
                  <a:pt x="1987550" y="993775"/>
                </a:cubicBezTo>
                <a:cubicBezTo>
                  <a:pt x="1987550" y="1542622"/>
                  <a:pt x="1542622" y="1987550"/>
                  <a:pt x="993775" y="1987550"/>
                </a:cubicBezTo>
                <a:cubicBezTo>
                  <a:pt x="444928" y="1987550"/>
                  <a:pt x="0" y="1542622"/>
                  <a:pt x="0" y="993775"/>
                </a:cubicBezTo>
                <a:cubicBezTo>
                  <a:pt x="0" y="444928"/>
                  <a:pt x="444928" y="0"/>
                  <a:pt x="993775" y="0"/>
                </a:cubicBezTo>
                <a:close/>
              </a:path>
            </a:pathLst>
          </a:cu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Cat.com | Cat | Caterpillar"/>
          <p:cNvPicPr>
            <a:picLocks noChangeAspect="1" noChangeArrowheads="1"/>
          </p:cNvPicPr>
          <p:nvPr/>
        </p:nvPicPr>
        <p:blipFill>
          <a:blip r:embed="rId4">
            <a:extLst>
              <a:ext uri="{28A0092B-C50C-407E-A947-70E740481C1C}">
                <a14:useLocalDpi xmlns:a14="http://schemas.microsoft.com/office/drawing/2010/main" val="0"/>
              </a:ext>
            </a:extLst>
          </a:blip>
          <a:srcRect l="3791" t="1661" r="830" b="2961"/>
          <a:stretch>
            <a:fillRect/>
          </a:stretch>
        </p:blipFill>
        <p:spPr bwMode="auto">
          <a:xfrm>
            <a:off x="1209279" y="2925477"/>
            <a:ext cx="1667330" cy="1667330"/>
          </a:xfrm>
          <a:custGeom>
            <a:avLst/>
            <a:gdLst>
              <a:gd name="connsiteX0" fmla="*/ 833665 w 1667330"/>
              <a:gd name="connsiteY0" fmla="*/ 0 h 1667330"/>
              <a:gd name="connsiteX1" fmla="*/ 1667330 w 1667330"/>
              <a:gd name="connsiteY1" fmla="*/ 833665 h 1667330"/>
              <a:gd name="connsiteX2" fmla="*/ 833665 w 1667330"/>
              <a:gd name="connsiteY2" fmla="*/ 1667330 h 1667330"/>
              <a:gd name="connsiteX3" fmla="*/ 0 w 1667330"/>
              <a:gd name="connsiteY3" fmla="*/ 833665 h 1667330"/>
              <a:gd name="connsiteX4" fmla="*/ 833665 w 1667330"/>
              <a:gd name="connsiteY4" fmla="*/ 0 h 1667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330" h="1667330">
                <a:moveTo>
                  <a:pt x="833665" y="0"/>
                </a:moveTo>
                <a:cubicBezTo>
                  <a:pt x="1294085" y="0"/>
                  <a:pt x="1667330" y="373245"/>
                  <a:pt x="1667330" y="833665"/>
                </a:cubicBezTo>
                <a:cubicBezTo>
                  <a:pt x="1667330" y="1294085"/>
                  <a:pt x="1294085" y="1667330"/>
                  <a:pt x="833665" y="1667330"/>
                </a:cubicBezTo>
                <a:cubicBezTo>
                  <a:pt x="373245" y="1667330"/>
                  <a:pt x="0" y="1294085"/>
                  <a:pt x="0" y="833665"/>
                </a:cubicBezTo>
                <a:cubicBezTo>
                  <a:pt x="0" y="373245"/>
                  <a:pt x="373245" y="0"/>
                  <a:pt x="833665" y="0"/>
                </a:cubicBezTo>
                <a:close/>
              </a:path>
            </a:pathLst>
          </a:cu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Google Shape;529;p46"/>
          <p:cNvSpPr txBox="1">
            <a:spLocks/>
          </p:cNvSpPr>
          <p:nvPr/>
        </p:nvSpPr>
        <p:spPr>
          <a:xfrm>
            <a:off x="3552689" y="3448198"/>
            <a:ext cx="5112021" cy="6218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999999"/>
              </a:buClr>
              <a:buSzPts val="1400"/>
              <a:buFont typeface="Anaheim"/>
              <a:buAutoNum type="arabicPeriod"/>
              <a:defRPr sz="1400" b="0" i="0" u="none" strike="noStrike" cap="none">
                <a:solidFill>
                  <a:schemeClr val="dk1"/>
                </a:solidFill>
                <a:latin typeface="Darker Grotesque"/>
                <a:ea typeface="Darker Grotesque"/>
                <a:cs typeface="Darker Grotesque"/>
                <a:sym typeface="Darker Grotesque"/>
              </a:defRPr>
            </a:lvl1pPr>
            <a:lvl2pPr marL="914400" marR="0" lvl="1" indent="-279400" algn="l" rtl="0">
              <a:lnSpc>
                <a:spcPct val="115000"/>
              </a:lnSpc>
              <a:spcBef>
                <a:spcPts val="1600"/>
              </a:spcBef>
              <a:spcAft>
                <a:spcPts val="0"/>
              </a:spcAft>
              <a:buClr>
                <a:srgbClr val="999999"/>
              </a:buClr>
              <a:buSzPts val="800"/>
              <a:buFont typeface="Open Sans"/>
              <a:buAutoNum type="alphaLcPeriod"/>
              <a:defRPr sz="1400" b="0" i="0" u="none" strike="noStrike" cap="none">
                <a:solidFill>
                  <a:schemeClr val="dk1"/>
                </a:solidFill>
                <a:latin typeface="Darker Grotesque"/>
                <a:ea typeface="Darker Grotesque"/>
                <a:cs typeface="Darker Grotesque"/>
                <a:sym typeface="Darker Grotesque"/>
              </a:defRPr>
            </a:lvl2pPr>
            <a:lvl3pPr marL="1371600" marR="0" lvl="2" indent="-279400" algn="l" rtl="0">
              <a:lnSpc>
                <a:spcPct val="115000"/>
              </a:lnSpc>
              <a:spcBef>
                <a:spcPts val="0"/>
              </a:spcBef>
              <a:spcAft>
                <a:spcPts val="0"/>
              </a:spcAft>
              <a:buClr>
                <a:srgbClr val="999999"/>
              </a:buClr>
              <a:buSzPts val="800"/>
              <a:buFont typeface="Open Sans"/>
              <a:buAutoNum type="romanLcPeriod"/>
              <a:defRPr sz="1400" b="0" i="0" u="none" strike="noStrike" cap="none">
                <a:solidFill>
                  <a:schemeClr val="dk1"/>
                </a:solidFill>
                <a:latin typeface="Darker Grotesque"/>
                <a:ea typeface="Darker Grotesque"/>
                <a:cs typeface="Darker Grotesque"/>
                <a:sym typeface="Darker Grotesque"/>
              </a:defRPr>
            </a:lvl3pPr>
            <a:lvl4pPr marL="1828800" marR="0" lvl="3" indent="-279400" algn="l" rtl="0">
              <a:lnSpc>
                <a:spcPct val="115000"/>
              </a:lnSpc>
              <a:spcBef>
                <a:spcPts val="0"/>
              </a:spcBef>
              <a:spcAft>
                <a:spcPts val="0"/>
              </a:spcAft>
              <a:buClr>
                <a:srgbClr val="999999"/>
              </a:buClr>
              <a:buSzPts val="800"/>
              <a:buFont typeface="Open Sans"/>
              <a:buAutoNum type="arabicPeriod"/>
              <a:defRPr sz="1400" b="0" i="0" u="none" strike="noStrike" cap="none">
                <a:solidFill>
                  <a:schemeClr val="dk1"/>
                </a:solidFill>
                <a:latin typeface="Darker Grotesque"/>
                <a:ea typeface="Darker Grotesque"/>
                <a:cs typeface="Darker Grotesque"/>
                <a:sym typeface="Darker Grotesque"/>
              </a:defRPr>
            </a:lvl4pPr>
            <a:lvl5pPr marL="2286000" marR="0" lvl="4" indent="-304800" algn="l" rtl="0">
              <a:lnSpc>
                <a:spcPct val="115000"/>
              </a:lnSpc>
              <a:spcBef>
                <a:spcPts val="0"/>
              </a:spcBef>
              <a:spcAft>
                <a:spcPts val="0"/>
              </a:spcAft>
              <a:buClr>
                <a:srgbClr val="999999"/>
              </a:buClr>
              <a:buSzPts val="1200"/>
              <a:buFont typeface="Open Sans"/>
              <a:buAutoNum type="alphaLcPeriod"/>
              <a:defRPr sz="1400" b="0" i="0" u="none" strike="noStrike" cap="none">
                <a:solidFill>
                  <a:schemeClr val="dk1"/>
                </a:solidFill>
                <a:latin typeface="Darker Grotesque"/>
                <a:ea typeface="Darker Grotesque"/>
                <a:cs typeface="Darker Grotesque"/>
                <a:sym typeface="Darker Grotesque"/>
              </a:defRPr>
            </a:lvl5pPr>
            <a:lvl6pPr marL="2743200" marR="0" lvl="5" indent="-304800" algn="l" rtl="0">
              <a:lnSpc>
                <a:spcPct val="115000"/>
              </a:lnSpc>
              <a:spcBef>
                <a:spcPts val="0"/>
              </a:spcBef>
              <a:spcAft>
                <a:spcPts val="0"/>
              </a:spcAft>
              <a:buClr>
                <a:srgbClr val="999999"/>
              </a:buClr>
              <a:buSzPts val="1200"/>
              <a:buFont typeface="Open Sans"/>
              <a:buAutoNum type="romanLcPeriod"/>
              <a:defRPr sz="1400" b="0" i="0" u="none" strike="noStrike" cap="none">
                <a:solidFill>
                  <a:schemeClr val="dk1"/>
                </a:solidFill>
                <a:latin typeface="Darker Grotesque"/>
                <a:ea typeface="Darker Grotesque"/>
                <a:cs typeface="Darker Grotesque"/>
                <a:sym typeface="Darker Grotesque"/>
              </a:defRPr>
            </a:lvl6pPr>
            <a:lvl7pPr marL="3200400" marR="0" lvl="6" indent="-273050" algn="l" rtl="0">
              <a:lnSpc>
                <a:spcPct val="115000"/>
              </a:lnSpc>
              <a:spcBef>
                <a:spcPts val="0"/>
              </a:spcBef>
              <a:spcAft>
                <a:spcPts val="0"/>
              </a:spcAft>
              <a:buClr>
                <a:srgbClr val="999999"/>
              </a:buClr>
              <a:buSzPts val="700"/>
              <a:buFont typeface="Open Sans"/>
              <a:buAutoNum type="arabicPeriod"/>
              <a:defRPr sz="1400" b="0" i="0" u="none" strike="noStrike" cap="none">
                <a:solidFill>
                  <a:schemeClr val="dk1"/>
                </a:solidFill>
                <a:latin typeface="Darker Grotesque"/>
                <a:ea typeface="Darker Grotesque"/>
                <a:cs typeface="Darker Grotesque"/>
                <a:sym typeface="Darker Grotesque"/>
              </a:defRPr>
            </a:lvl7pPr>
            <a:lvl8pPr marL="3657600" marR="0" lvl="7" indent="-273050" algn="l" rtl="0">
              <a:lnSpc>
                <a:spcPct val="115000"/>
              </a:lnSpc>
              <a:spcBef>
                <a:spcPts val="0"/>
              </a:spcBef>
              <a:spcAft>
                <a:spcPts val="0"/>
              </a:spcAft>
              <a:buClr>
                <a:srgbClr val="999999"/>
              </a:buClr>
              <a:buSzPts val="700"/>
              <a:buFont typeface="Open Sans"/>
              <a:buAutoNum type="alphaLcPeriod"/>
              <a:defRPr sz="1400" b="0" i="0" u="none" strike="noStrike" cap="none">
                <a:solidFill>
                  <a:schemeClr val="dk1"/>
                </a:solidFill>
                <a:latin typeface="Darker Grotesque"/>
                <a:ea typeface="Darker Grotesque"/>
                <a:cs typeface="Darker Grotesque"/>
                <a:sym typeface="Darker Grotesque"/>
              </a:defRPr>
            </a:lvl8pPr>
            <a:lvl9pPr marL="4114800" marR="0" lvl="8" indent="-266700" algn="l" rtl="0">
              <a:lnSpc>
                <a:spcPct val="115000"/>
              </a:lnSpc>
              <a:spcBef>
                <a:spcPts val="0"/>
              </a:spcBef>
              <a:spcAft>
                <a:spcPts val="0"/>
              </a:spcAft>
              <a:buClr>
                <a:srgbClr val="999999"/>
              </a:buClr>
              <a:buSzPts val="600"/>
              <a:buFont typeface="Open Sans"/>
              <a:buAutoNum type="romanLcPeriod"/>
              <a:defRPr sz="1400" b="0" i="0" u="none" strike="noStrike" cap="none">
                <a:solidFill>
                  <a:schemeClr val="dk1"/>
                </a:solidFill>
                <a:latin typeface="Darker Grotesque"/>
                <a:ea typeface="Darker Grotesque"/>
                <a:cs typeface="Darker Grotesque"/>
                <a:sym typeface="Darker Grotesque"/>
              </a:defRPr>
            </a:lvl9pPr>
          </a:lstStyle>
          <a:p>
            <a:pPr marL="0" indent="0">
              <a:buNone/>
            </a:pPr>
            <a:r>
              <a:rPr lang="en-US" sz="2500" dirty="0" err="1"/>
              <a:t>Bộ</a:t>
            </a:r>
            <a:r>
              <a:rPr lang="en-US" sz="2500" dirty="0"/>
              <a:t> </a:t>
            </a:r>
            <a:r>
              <a:rPr lang="en-US" sz="2500" dirty="0" err="1"/>
              <a:t>phận</a:t>
            </a:r>
            <a:r>
              <a:rPr lang="en-US" sz="2500" dirty="0"/>
              <a:t> </a:t>
            </a:r>
            <a:r>
              <a:rPr lang="en-US" sz="2500" dirty="0" err="1"/>
              <a:t>hàng</a:t>
            </a:r>
            <a:r>
              <a:rPr lang="en-US" sz="2500" dirty="0"/>
              <a:t> </a:t>
            </a:r>
            <a:r>
              <a:rPr lang="en-US" sz="2500" dirty="0" err="1"/>
              <a:t>hải</a:t>
            </a:r>
            <a:r>
              <a:rPr lang="en-US" sz="2500" dirty="0"/>
              <a:t> </a:t>
            </a:r>
            <a:r>
              <a:rPr lang="en-US" sz="2500" dirty="0" err="1"/>
              <a:t>của</a:t>
            </a:r>
            <a:r>
              <a:rPr lang="en-US" sz="2500" dirty="0"/>
              <a:t> Caterpillar </a:t>
            </a:r>
            <a:r>
              <a:rPr lang="en-US" sz="2500" dirty="0" err="1"/>
              <a:t>đang</a:t>
            </a:r>
            <a:r>
              <a:rPr lang="en-US" sz="2500" dirty="0"/>
              <a:t> </a:t>
            </a:r>
            <a:r>
              <a:rPr lang="en-US" sz="2500" dirty="0" err="1"/>
              <a:t>tiết</a:t>
            </a:r>
            <a:r>
              <a:rPr lang="en-US" sz="2500" dirty="0"/>
              <a:t> </a:t>
            </a:r>
            <a:r>
              <a:rPr lang="en-US" sz="2500" dirty="0" err="1"/>
              <a:t>kiệm</a:t>
            </a:r>
            <a:r>
              <a:rPr lang="en-US" sz="2500" dirty="0"/>
              <a:t> 400 </a:t>
            </a:r>
            <a:r>
              <a:rPr lang="en-US" sz="2500" dirty="0" err="1"/>
              <a:t>nghìn</a:t>
            </a:r>
            <a:r>
              <a:rPr lang="en-US" sz="2500" dirty="0"/>
              <a:t> </a:t>
            </a:r>
            <a:r>
              <a:rPr lang="en-US" sz="2500" dirty="0" err="1"/>
              <a:t>đô</a:t>
            </a:r>
            <a:r>
              <a:rPr lang="en-US" sz="2500" dirty="0"/>
              <a:t> la </a:t>
            </a:r>
            <a:r>
              <a:rPr lang="en-US" sz="2500" dirty="0" err="1"/>
              <a:t>Mỹ</a:t>
            </a:r>
            <a:r>
              <a:rPr lang="en-US" sz="2500" dirty="0"/>
              <a:t> </a:t>
            </a:r>
            <a:r>
              <a:rPr lang="en-US" sz="2500" dirty="0" err="1"/>
              <a:t>trên</a:t>
            </a:r>
            <a:r>
              <a:rPr lang="en-US" sz="2500" dirty="0"/>
              <a:t> </a:t>
            </a:r>
            <a:r>
              <a:rPr lang="en-US" sz="2500" dirty="0" err="1"/>
              <a:t>từng</a:t>
            </a:r>
            <a:r>
              <a:rPr lang="en-US" sz="2500" dirty="0"/>
              <a:t> con </a:t>
            </a:r>
            <a:r>
              <a:rPr lang="en-US" sz="2500" dirty="0" err="1"/>
              <a:t>tàu</a:t>
            </a:r>
            <a:r>
              <a:rPr lang="en-US" sz="2500" dirty="0"/>
              <a:t> </a:t>
            </a:r>
            <a:r>
              <a:rPr lang="en-US" sz="2500" dirty="0" err="1"/>
              <a:t>mỗi</a:t>
            </a:r>
            <a:r>
              <a:rPr lang="en-US" sz="2500" dirty="0"/>
              <a:t> </a:t>
            </a:r>
            <a:r>
              <a:rPr lang="en-US" sz="2500" dirty="0" err="1"/>
              <a:t>năm</a:t>
            </a:r>
            <a:r>
              <a:rPr lang="en-US" sz="2500" dirty="0"/>
              <a:t> </a:t>
            </a:r>
            <a:r>
              <a:rPr lang="en-US" sz="2500" dirty="0" err="1"/>
              <a:t>sau</a:t>
            </a:r>
            <a:r>
              <a:rPr lang="en-US" sz="2500" dirty="0"/>
              <a:t> </a:t>
            </a:r>
            <a:r>
              <a:rPr lang="en-US" sz="2500" dirty="0" err="1"/>
              <a:t>khi</a:t>
            </a:r>
            <a:r>
              <a:rPr lang="en-US" sz="2500" dirty="0"/>
              <a:t> </a:t>
            </a:r>
            <a:r>
              <a:rPr lang="en-US" sz="2500" dirty="0" err="1"/>
              <a:t>ứng</a:t>
            </a:r>
            <a:r>
              <a:rPr lang="en-US" sz="2500" dirty="0"/>
              <a:t> </a:t>
            </a:r>
            <a:r>
              <a:rPr lang="en-US" sz="2500" dirty="0" err="1"/>
              <a:t>dụng</a:t>
            </a:r>
            <a:r>
              <a:rPr lang="en-US" sz="2500" dirty="0"/>
              <a:t> AI </a:t>
            </a:r>
            <a:r>
              <a:rPr lang="en-US" sz="2500" dirty="0" err="1"/>
              <a:t>vào</a:t>
            </a:r>
            <a:r>
              <a:rPr lang="en-US" sz="2500" dirty="0"/>
              <a:t> </a:t>
            </a:r>
            <a:r>
              <a:rPr lang="en-US" sz="2500" dirty="0" err="1"/>
              <a:t>việc</a:t>
            </a:r>
            <a:r>
              <a:rPr lang="en-US" sz="2500" dirty="0"/>
              <a:t> </a:t>
            </a:r>
            <a:r>
              <a:rPr lang="en-US" sz="2500" dirty="0" err="1"/>
              <a:t>phân</a:t>
            </a:r>
            <a:r>
              <a:rPr lang="en-US" sz="2500" dirty="0"/>
              <a:t> </a:t>
            </a:r>
            <a:r>
              <a:rPr lang="en-US" sz="2500" dirty="0" err="1"/>
              <a:t>tích</a:t>
            </a:r>
            <a:r>
              <a:rPr lang="en-US" sz="2500" dirty="0"/>
              <a:t> </a:t>
            </a:r>
            <a:r>
              <a:rPr lang="en-US" sz="2500" dirty="0" err="1"/>
              <a:t>dữ</a:t>
            </a:r>
            <a:r>
              <a:rPr lang="en-US" sz="2500" dirty="0"/>
              <a:t> </a:t>
            </a:r>
            <a:r>
              <a:rPr lang="en-US" sz="2500" dirty="0" err="1"/>
              <a:t>liệu</a:t>
            </a:r>
            <a:endParaRPr lang="en-US" sz="2500" dirty="0"/>
          </a:p>
        </p:txBody>
      </p:sp>
    </p:spTree>
    <p:extLst>
      <p:ext uri="{BB962C8B-B14F-4D97-AF65-F5344CB8AC3E}">
        <p14:creationId xmlns:p14="http://schemas.microsoft.com/office/powerpoint/2010/main" val="113498705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17" name="Google Shape;671;p57"/>
          <p:cNvSpPr txBox="1">
            <a:spLocks noGrp="1"/>
          </p:cNvSpPr>
          <p:nvPr>
            <p:ph type="title"/>
          </p:nvPr>
        </p:nvSpPr>
        <p:spPr>
          <a:xfrm>
            <a:off x="5324774" y="0"/>
            <a:ext cx="3280500" cy="18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dirty="0">
                <a:solidFill>
                  <a:schemeClr val="accent3">
                    <a:lumMod val="50000"/>
                  </a:schemeClr>
                </a:solidFill>
                <a:latin typeface="Bahnschrift SemiBold" panose="020B0502040204020203" pitchFamily="34" charset="0"/>
              </a:rPr>
              <a:t>4. AI </a:t>
            </a:r>
            <a:r>
              <a:rPr lang="en-US" sz="3000" dirty="0" err="1">
                <a:solidFill>
                  <a:schemeClr val="accent3">
                    <a:lumMod val="50000"/>
                  </a:schemeClr>
                </a:solidFill>
                <a:latin typeface="Bahnschrift SemiBold" panose="020B0502040204020203" pitchFamily="34" charset="0"/>
              </a:rPr>
              <a:t>trong</a:t>
            </a:r>
            <a:r>
              <a:rPr lang="en-US" sz="3000" dirty="0">
                <a:solidFill>
                  <a:schemeClr val="accent3">
                    <a:lumMod val="50000"/>
                  </a:schemeClr>
                </a:solidFill>
                <a:latin typeface="Bahnschrift SemiBold" panose="020B0502040204020203" pitchFamily="34" charset="0"/>
              </a:rPr>
              <a:t> </a:t>
            </a:r>
            <a:r>
              <a:rPr lang="en-US" sz="3000" dirty="0" err="1">
                <a:solidFill>
                  <a:schemeClr val="accent3">
                    <a:lumMod val="50000"/>
                  </a:schemeClr>
                </a:solidFill>
                <a:latin typeface="Bahnschrift SemiBold" panose="020B0502040204020203" pitchFamily="34" charset="0"/>
              </a:rPr>
              <a:t>việc</a:t>
            </a:r>
            <a:r>
              <a:rPr lang="en-US" sz="3000" dirty="0">
                <a:solidFill>
                  <a:schemeClr val="accent3">
                    <a:lumMod val="50000"/>
                  </a:schemeClr>
                </a:solidFill>
                <a:latin typeface="Bahnschrift SemiBold" panose="020B0502040204020203" pitchFamily="34" charset="0"/>
              </a:rPr>
              <a:t> </a:t>
            </a:r>
            <a:r>
              <a:rPr lang="en-US" sz="3000" dirty="0" err="1">
                <a:solidFill>
                  <a:schemeClr val="accent3">
                    <a:lumMod val="50000"/>
                  </a:schemeClr>
                </a:solidFill>
                <a:latin typeface="Bahnschrift SemiBold" panose="020B0502040204020203" pitchFamily="34" charset="0"/>
              </a:rPr>
              <a:t>quản</a:t>
            </a:r>
            <a:r>
              <a:rPr lang="en-US" sz="3000" dirty="0">
                <a:solidFill>
                  <a:schemeClr val="accent3">
                    <a:lumMod val="50000"/>
                  </a:schemeClr>
                </a:solidFill>
                <a:latin typeface="Bahnschrift SemiBold" panose="020B0502040204020203" pitchFamily="34" charset="0"/>
              </a:rPr>
              <a:t> </a:t>
            </a:r>
            <a:r>
              <a:rPr lang="en-US" sz="3000" dirty="0" err="1">
                <a:solidFill>
                  <a:schemeClr val="accent3">
                    <a:lumMod val="50000"/>
                  </a:schemeClr>
                </a:solidFill>
                <a:latin typeface="Bahnschrift SemiBold" panose="020B0502040204020203" pitchFamily="34" charset="0"/>
              </a:rPr>
              <a:t>lí</a:t>
            </a:r>
            <a:r>
              <a:rPr lang="en-US" sz="3000" dirty="0">
                <a:solidFill>
                  <a:schemeClr val="accent3">
                    <a:lumMod val="50000"/>
                  </a:schemeClr>
                </a:solidFill>
                <a:latin typeface="Bahnschrift SemiBold" panose="020B0502040204020203" pitchFamily="34" charset="0"/>
              </a:rPr>
              <a:t> </a:t>
            </a:r>
            <a:r>
              <a:rPr lang="en-US" sz="3000" dirty="0" err="1">
                <a:solidFill>
                  <a:schemeClr val="accent3">
                    <a:lumMod val="50000"/>
                  </a:schemeClr>
                </a:solidFill>
                <a:latin typeface="Bahnschrift SemiBold" panose="020B0502040204020203" pitchFamily="34" charset="0"/>
              </a:rPr>
              <a:t>giao</a:t>
            </a:r>
            <a:r>
              <a:rPr lang="en-US" sz="3000" dirty="0">
                <a:solidFill>
                  <a:schemeClr val="accent3">
                    <a:lumMod val="50000"/>
                  </a:schemeClr>
                </a:solidFill>
                <a:latin typeface="Bahnschrift SemiBold" panose="020B0502040204020203" pitchFamily="34" charset="0"/>
              </a:rPr>
              <a:t> </a:t>
            </a:r>
            <a:r>
              <a:rPr lang="en-US" sz="3000" dirty="0" err="1">
                <a:solidFill>
                  <a:schemeClr val="accent3">
                    <a:lumMod val="50000"/>
                  </a:schemeClr>
                </a:solidFill>
                <a:latin typeface="Bahnschrift SemiBold" panose="020B0502040204020203" pitchFamily="34" charset="0"/>
              </a:rPr>
              <a:t>thông</a:t>
            </a:r>
            <a:endParaRPr sz="3000" dirty="0">
              <a:solidFill>
                <a:schemeClr val="accent3">
                  <a:lumMod val="50000"/>
                </a:schemeClr>
              </a:solidFill>
              <a:latin typeface="Bahnschrift SemiBold" panose="020B0502040204020203" pitchFamily="34" charset="0"/>
            </a:endParaRPr>
          </a:p>
        </p:txBody>
      </p:sp>
      <p:sp>
        <p:nvSpPr>
          <p:cNvPr id="19" name="Google Shape;672;p57"/>
          <p:cNvSpPr txBox="1">
            <a:spLocks noGrp="1"/>
          </p:cNvSpPr>
          <p:nvPr>
            <p:ph type="subTitle" idx="1"/>
          </p:nvPr>
        </p:nvSpPr>
        <p:spPr>
          <a:xfrm>
            <a:off x="5324774" y="2571749"/>
            <a:ext cx="3432900" cy="939300"/>
          </a:xfrm>
          <a:prstGeom prst="rect">
            <a:avLst/>
          </a:prstGeom>
        </p:spPr>
        <p:txBody>
          <a:bodyPr spcFirstLastPara="1" wrap="square" lIns="91425" tIns="91425" rIns="91425" bIns="91425" anchor="ctr" anchorCtr="0">
            <a:noAutofit/>
          </a:bodyPr>
          <a:lstStyle/>
          <a:p>
            <a:pPr marL="0" lvl="0" indent="0" algn="l"/>
            <a:r>
              <a:rPr lang="vi-VN" sz="2500" dirty="0"/>
              <a:t>Việc ứng dụng trí tuệ nhân tạo trong quản lí giao thong đã được áp dụng tại rất nhiều thánh phố lớn trên thế giới như Mỹ, Hàn Quốc,… các thành phố lớn ở Châu Âu</a:t>
            </a:r>
            <a:endParaRPr sz="2500" dirty="0"/>
          </a:p>
        </p:txBody>
      </p:sp>
      <p:pic>
        <p:nvPicPr>
          <p:cNvPr id="6148" name="Picture 4" descr="Nodeflux Website"/>
          <p:cNvPicPr>
            <a:picLocks noChangeAspect="1" noChangeArrowheads="1"/>
          </p:cNvPicPr>
          <p:nvPr/>
        </p:nvPicPr>
        <p:blipFill rotWithShape="1">
          <a:blip r:embed="rId3">
            <a:extLst>
              <a:ext uri="{28A0092B-C50C-407E-A947-70E740481C1C}">
                <a14:useLocalDpi xmlns:a14="http://schemas.microsoft.com/office/drawing/2010/main" val="0"/>
              </a:ext>
            </a:extLst>
          </a:blip>
          <a:srcRect r="42081"/>
          <a:stretch/>
        </p:blipFill>
        <p:spPr bwMode="auto">
          <a:xfrm>
            <a:off x="-236311" y="-54986"/>
            <a:ext cx="4909911"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6"/>
          <p:cNvSpPr txBox="1">
            <a:spLocks noGrp="1"/>
          </p:cNvSpPr>
          <p:nvPr>
            <p:ph type="body" idx="1"/>
          </p:nvPr>
        </p:nvSpPr>
        <p:spPr>
          <a:xfrm>
            <a:off x="296947" y="2677504"/>
            <a:ext cx="4499700" cy="621888"/>
          </a:xfrm>
          <a:prstGeom prst="rect">
            <a:avLst/>
          </a:prstGeom>
        </p:spPr>
        <p:txBody>
          <a:bodyPr spcFirstLastPara="1" wrap="square" lIns="91425" tIns="91425" rIns="91425" bIns="91425" anchor="ctr" anchorCtr="0">
            <a:noAutofit/>
          </a:bodyPr>
          <a:lstStyle/>
          <a:p>
            <a:pPr fontAlgn="base"/>
            <a:r>
              <a:rPr lang="en-US" sz="2500" dirty="0"/>
              <a:t>    - H</a:t>
            </a:r>
            <a:r>
              <a:rPr lang="vi-VN" sz="2500" dirty="0"/>
              <a:t>iện nay, khi trí tuệ nhân tạo dần thâm nhập vào cuộc sống, việc</a:t>
            </a:r>
            <a:r>
              <a:rPr lang="vi-VN" dirty="0"/>
              <a:t> </a:t>
            </a:r>
            <a:r>
              <a:rPr lang="vi-VN" sz="2500" dirty="0"/>
              <a:t>dạy học trở nên hiệu quả hơn nhờ sự hỗ trợ từ các app công nghệ AI được đánh giá là hot nhất hiện nay.</a:t>
            </a:r>
          </a:p>
        </p:txBody>
      </p:sp>
      <p:sp>
        <p:nvSpPr>
          <p:cNvPr id="530" name="Google Shape;530;p46"/>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3">
                    <a:lumMod val="50000"/>
                  </a:schemeClr>
                </a:solidFill>
                <a:latin typeface="Bahnschrift SemiBold" panose="020B0502040204020203" pitchFamily="34" charset="0"/>
              </a:rPr>
              <a:t>5. AI </a:t>
            </a:r>
            <a:r>
              <a:rPr lang="en-US" dirty="0" err="1">
                <a:solidFill>
                  <a:schemeClr val="accent3">
                    <a:lumMod val="50000"/>
                  </a:schemeClr>
                </a:solidFill>
                <a:latin typeface="Bahnschrift SemiBold" panose="020B0502040204020203" pitchFamily="34" charset="0"/>
              </a:rPr>
              <a:t>trong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giáo</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dục</a:t>
            </a:r>
            <a:endParaRPr dirty="0">
              <a:solidFill>
                <a:schemeClr val="accent3">
                  <a:lumMod val="50000"/>
                </a:schemeClr>
              </a:solidFill>
              <a:latin typeface="Bahnschrift SemiBold" panose="020B0502040204020203" pitchFamily="34" charset="0"/>
            </a:endParaRPr>
          </a:p>
        </p:txBody>
      </p:sp>
      <p:pic>
        <p:nvPicPr>
          <p:cNvPr id="7" name="Picture 6" descr="Artificial Intelligence arrives to 700 schools in Belgium — Observatory |  Institute for the Future of Education"/>
          <p:cNvPicPr>
            <a:picLocks noChangeAspect="1" noChangeArrowheads="1"/>
          </p:cNvPicPr>
          <p:nvPr/>
        </p:nvPicPr>
        <p:blipFill>
          <a:blip r:embed="rId3">
            <a:extLst>
              <a:ext uri="{28A0092B-C50C-407E-A947-70E740481C1C}">
                <a14:useLocalDpi xmlns:a14="http://schemas.microsoft.com/office/drawing/2010/main" val="0"/>
              </a:ext>
            </a:extLst>
          </a:blip>
          <a:srcRect l="6584" t="1342" r="7344" b="1342"/>
          <a:stretch>
            <a:fillRect/>
          </a:stretch>
        </p:blipFill>
        <p:spPr bwMode="auto">
          <a:xfrm>
            <a:off x="4796647" y="347026"/>
            <a:ext cx="4100610" cy="4100610"/>
          </a:xfrm>
          <a:custGeom>
            <a:avLst/>
            <a:gdLst>
              <a:gd name="connsiteX0" fmla="*/ 3689237 w 7378474"/>
              <a:gd name="connsiteY0" fmla="*/ 0 h 7378474"/>
              <a:gd name="connsiteX1" fmla="*/ 7378474 w 7378474"/>
              <a:gd name="connsiteY1" fmla="*/ 3689237 h 7378474"/>
              <a:gd name="connsiteX2" fmla="*/ 3689237 w 7378474"/>
              <a:gd name="connsiteY2" fmla="*/ 7378474 h 7378474"/>
              <a:gd name="connsiteX3" fmla="*/ 0 w 7378474"/>
              <a:gd name="connsiteY3" fmla="*/ 3689237 h 7378474"/>
              <a:gd name="connsiteX4" fmla="*/ 3689237 w 7378474"/>
              <a:gd name="connsiteY4" fmla="*/ 0 h 737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474" h="7378474">
                <a:moveTo>
                  <a:pt x="3689237" y="0"/>
                </a:moveTo>
                <a:cubicBezTo>
                  <a:pt x="5726746" y="0"/>
                  <a:pt x="7378474" y="1651728"/>
                  <a:pt x="7378474" y="3689237"/>
                </a:cubicBezTo>
                <a:cubicBezTo>
                  <a:pt x="7378474" y="5726746"/>
                  <a:pt x="5726746" y="7378474"/>
                  <a:pt x="3689237" y="7378474"/>
                </a:cubicBezTo>
                <a:cubicBezTo>
                  <a:pt x="1651728" y="7378474"/>
                  <a:pt x="0" y="5726746"/>
                  <a:pt x="0" y="3689237"/>
                </a:cubicBezTo>
                <a:cubicBezTo>
                  <a:pt x="0" y="1651728"/>
                  <a:pt x="1651728" y="0"/>
                  <a:pt x="3689237" y="0"/>
                </a:cubicBezTo>
                <a:close/>
              </a:path>
            </a:pathLst>
          </a:cu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6723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35080" y="3282442"/>
            <a:ext cx="3752850" cy="1876426"/>
          </a:xfrm>
          <a:prstGeom prst="rect">
            <a:avLst/>
          </a:prstGeom>
        </p:spPr>
      </p:pic>
      <p:sp>
        <p:nvSpPr>
          <p:cNvPr id="4" name="Rectangle 3"/>
          <p:cNvSpPr/>
          <p:nvPr/>
        </p:nvSpPr>
        <p:spPr>
          <a:xfrm>
            <a:off x="0" y="3282442"/>
            <a:ext cx="2635080" cy="1876426"/>
          </a:xfrm>
          <a:prstGeom prst="rect">
            <a:avLst/>
          </a:prstGeom>
          <a:solidFill>
            <a:srgbClr val="14C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387930" y="3282442"/>
            <a:ext cx="2756070" cy="1876426"/>
          </a:xfrm>
          <a:prstGeom prst="rect">
            <a:avLst/>
          </a:prstGeom>
          <a:solidFill>
            <a:srgbClr val="14C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530;p46"/>
          <p:cNvSpPr txBox="1">
            <a:spLocks noGrp="1"/>
          </p:cNvSpPr>
          <p:nvPr>
            <p:ph type="title"/>
          </p:nvPr>
        </p:nvSpPr>
        <p:spPr>
          <a:xfrm>
            <a:off x="2411055" y="465257"/>
            <a:ext cx="4200900" cy="59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3">
                    <a:lumMod val="50000"/>
                  </a:schemeClr>
                </a:solidFill>
                <a:latin typeface="Bahnschrift SemiBold" panose="020B0502040204020203" pitchFamily="34" charset="0"/>
              </a:rPr>
              <a:t> AI </a:t>
            </a:r>
            <a:r>
              <a:rPr lang="en-US" dirty="0" err="1">
                <a:solidFill>
                  <a:schemeClr val="accent3">
                    <a:lumMod val="50000"/>
                  </a:schemeClr>
                </a:solidFill>
                <a:latin typeface="Bahnschrift SemiBold" panose="020B0502040204020203" pitchFamily="34" charset="0"/>
              </a:rPr>
              <a:t>trong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giáo</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dục</a:t>
            </a:r>
            <a:endParaRPr dirty="0">
              <a:solidFill>
                <a:schemeClr val="accent3">
                  <a:lumMod val="50000"/>
                </a:schemeClr>
              </a:solidFill>
              <a:latin typeface="Bahnschrift SemiBold" panose="020B0502040204020203" pitchFamily="34" charset="0"/>
            </a:endParaRPr>
          </a:p>
        </p:txBody>
      </p:sp>
      <p:sp>
        <p:nvSpPr>
          <p:cNvPr id="6" name="Rectangle 5"/>
          <p:cNvSpPr/>
          <p:nvPr/>
        </p:nvSpPr>
        <p:spPr>
          <a:xfrm>
            <a:off x="368045" y="1329181"/>
            <a:ext cx="8286920" cy="1246495"/>
          </a:xfrm>
          <a:prstGeom prst="rect">
            <a:avLst/>
          </a:prstGeom>
        </p:spPr>
        <p:txBody>
          <a:bodyPr wrap="square">
            <a:spAutoFit/>
          </a:bodyPr>
          <a:lstStyle/>
          <a:p>
            <a:pPr algn="ctr"/>
            <a:r>
              <a:rPr lang="en-US" sz="2500" dirty="0">
                <a:latin typeface="Darker Grotesque" panose="020B0604020202020204" charset="0"/>
              </a:rPr>
              <a:t>+ “</a:t>
            </a:r>
            <a:r>
              <a:rPr lang="en-US" sz="2500" dirty="0" err="1">
                <a:latin typeface="Darker Grotesque" panose="020B0604020202020204" charset="0"/>
              </a:rPr>
              <a:t>Grammarly</a:t>
            </a:r>
            <a:r>
              <a:rPr lang="en-US" sz="2500" dirty="0">
                <a:latin typeface="Darker Grotesque" panose="020B0604020202020204" charset="0"/>
              </a:rPr>
              <a:t>” - </a:t>
            </a:r>
            <a:r>
              <a:rPr lang="en-US" sz="2500" dirty="0" err="1">
                <a:latin typeface="Darker Grotesque" panose="020B0604020202020204" charset="0"/>
              </a:rPr>
              <a:t>phần</a:t>
            </a:r>
            <a:r>
              <a:rPr lang="en-US" sz="2500" dirty="0">
                <a:latin typeface="Darker Grotesque" panose="020B0604020202020204" charset="0"/>
              </a:rPr>
              <a:t> </a:t>
            </a:r>
            <a:r>
              <a:rPr lang="en-US" sz="2500" dirty="0" err="1">
                <a:latin typeface="Darker Grotesque" panose="020B0604020202020204" charset="0"/>
              </a:rPr>
              <a:t>mềm</a:t>
            </a:r>
            <a:r>
              <a:rPr lang="en-US" sz="2500" dirty="0">
                <a:latin typeface="Darker Grotesque" panose="020B0604020202020204" charset="0"/>
              </a:rPr>
              <a:t> </a:t>
            </a:r>
            <a:r>
              <a:rPr lang="en-US" sz="2500" dirty="0" err="1">
                <a:latin typeface="Darker Grotesque" panose="020B0604020202020204" charset="0"/>
              </a:rPr>
              <a:t>kiểm</a:t>
            </a:r>
            <a:r>
              <a:rPr lang="en-US" sz="2500" dirty="0">
                <a:latin typeface="Darker Grotesque" panose="020B0604020202020204" charset="0"/>
              </a:rPr>
              <a:t> </a:t>
            </a:r>
            <a:r>
              <a:rPr lang="en-US" sz="2500" dirty="0" err="1">
                <a:latin typeface="Darker Grotesque" panose="020B0604020202020204" charset="0"/>
              </a:rPr>
              <a:t>tra</a:t>
            </a:r>
            <a:r>
              <a:rPr lang="en-US" sz="2500" dirty="0">
                <a:latin typeface="Darker Grotesque" panose="020B0604020202020204" charset="0"/>
              </a:rPr>
              <a:t> </a:t>
            </a:r>
            <a:r>
              <a:rPr lang="en-US" sz="2500" dirty="0" err="1">
                <a:latin typeface="Darker Grotesque" panose="020B0604020202020204" charset="0"/>
              </a:rPr>
              <a:t>lỗi</a:t>
            </a:r>
            <a:r>
              <a:rPr lang="en-US" sz="2500" dirty="0">
                <a:latin typeface="Darker Grotesque" panose="020B0604020202020204" charset="0"/>
              </a:rPr>
              <a:t> </a:t>
            </a:r>
            <a:r>
              <a:rPr lang="en-US" sz="2500" dirty="0" err="1">
                <a:latin typeface="Darker Grotesque" panose="020B0604020202020204" charset="0"/>
              </a:rPr>
              <a:t>chính</a:t>
            </a:r>
            <a:r>
              <a:rPr lang="en-US" sz="2500" dirty="0">
                <a:latin typeface="Darker Grotesque" panose="020B0604020202020204" charset="0"/>
              </a:rPr>
              <a:t> </a:t>
            </a:r>
            <a:r>
              <a:rPr lang="en-US" sz="2500" dirty="0" err="1">
                <a:latin typeface="Darker Grotesque" panose="020B0604020202020204" charset="0"/>
              </a:rPr>
              <a:t>tả</a:t>
            </a:r>
            <a:r>
              <a:rPr lang="en-US" sz="2500" dirty="0">
                <a:latin typeface="Darker Grotesque" panose="020B0604020202020204" charset="0"/>
              </a:rPr>
              <a:t> </a:t>
            </a:r>
            <a:r>
              <a:rPr lang="en-US" sz="2500" dirty="0" err="1">
                <a:latin typeface="Darker Grotesque" panose="020B0604020202020204" charset="0"/>
              </a:rPr>
              <a:t>và</a:t>
            </a:r>
            <a:r>
              <a:rPr lang="en-US" sz="2500" dirty="0">
                <a:latin typeface="Darker Grotesque" panose="020B0604020202020204" charset="0"/>
              </a:rPr>
              <a:t> </a:t>
            </a:r>
            <a:r>
              <a:rPr lang="en-US" sz="2500" dirty="0" err="1">
                <a:latin typeface="Darker Grotesque" panose="020B0604020202020204" charset="0"/>
              </a:rPr>
              <a:t>ngữ</a:t>
            </a:r>
            <a:r>
              <a:rPr lang="en-US" sz="2500" dirty="0">
                <a:latin typeface="Darker Grotesque" panose="020B0604020202020204" charset="0"/>
              </a:rPr>
              <a:t> </a:t>
            </a:r>
            <a:r>
              <a:rPr lang="en-US" sz="2500" dirty="0" err="1">
                <a:latin typeface="Darker Grotesque" panose="020B0604020202020204" charset="0"/>
              </a:rPr>
              <a:t>pháp</a:t>
            </a:r>
            <a:r>
              <a:rPr lang="en-US" sz="2500" dirty="0">
                <a:latin typeface="Darker Grotesque" panose="020B0604020202020204" charset="0"/>
              </a:rPr>
              <a:t> </a:t>
            </a:r>
            <a:r>
              <a:rPr lang="en-US" sz="2500" dirty="0" err="1">
                <a:latin typeface="Darker Grotesque" panose="020B0604020202020204" charset="0"/>
              </a:rPr>
              <a:t>tiếng</a:t>
            </a:r>
            <a:r>
              <a:rPr lang="en-US" sz="2500" dirty="0">
                <a:latin typeface="Darker Grotesque" panose="020B0604020202020204" charset="0"/>
              </a:rPr>
              <a:t> </a:t>
            </a:r>
            <a:r>
              <a:rPr lang="en-US" sz="2500" dirty="0" err="1">
                <a:latin typeface="Darker Grotesque" panose="020B0604020202020204" charset="0"/>
              </a:rPr>
              <a:t>Anh</a:t>
            </a:r>
            <a:r>
              <a:rPr lang="en-US" sz="2500" dirty="0">
                <a:latin typeface="Darker Grotesque" panose="020B0604020202020204" charset="0"/>
              </a:rPr>
              <a:t>, </a:t>
            </a:r>
            <a:r>
              <a:rPr lang="en-US" sz="2500" dirty="0" err="1">
                <a:latin typeface="Darker Grotesque" panose="020B0604020202020204" charset="0"/>
              </a:rPr>
              <a:t>là</a:t>
            </a:r>
            <a:r>
              <a:rPr lang="en-US" sz="2500" dirty="0">
                <a:latin typeface="Darker Grotesque" panose="020B0604020202020204" charset="0"/>
              </a:rPr>
              <a:t> </a:t>
            </a:r>
            <a:r>
              <a:rPr lang="en-US" sz="2500" dirty="0" err="1">
                <a:latin typeface="Darker Grotesque" panose="020B0604020202020204" charset="0"/>
              </a:rPr>
              <a:t>một</a:t>
            </a:r>
            <a:r>
              <a:rPr lang="en-US" sz="2500" dirty="0">
                <a:latin typeface="Darker Grotesque" panose="020B0604020202020204" charset="0"/>
              </a:rPr>
              <a:t> </a:t>
            </a:r>
            <a:r>
              <a:rPr lang="en-US" sz="2500" dirty="0" err="1">
                <a:latin typeface="Darker Grotesque" panose="020B0604020202020204" charset="0"/>
              </a:rPr>
              <a:t>trong</a:t>
            </a:r>
            <a:r>
              <a:rPr lang="en-US" sz="2500" dirty="0">
                <a:latin typeface="Darker Grotesque" panose="020B0604020202020204" charset="0"/>
              </a:rPr>
              <a:t> </a:t>
            </a:r>
            <a:r>
              <a:rPr lang="en-US" sz="2500" dirty="0" err="1">
                <a:latin typeface="Darker Grotesque" panose="020B0604020202020204" charset="0"/>
              </a:rPr>
              <a:t>những</a:t>
            </a:r>
            <a:r>
              <a:rPr lang="en-US" sz="2500" dirty="0">
                <a:latin typeface="Darker Grotesque" panose="020B0604020202020204" charset="0"/>
              </a:rPr>
              <a:t> </a:t>
            </a:r>
            <a:r>
              <a:rPr lang="en-US" sz="2500" dirty="0" err="1">
                <a:latin typeface="Darker Grotesque" panose="020B0604020202020204" charset="0"/>
              </a:rPr>
              <a:t>sản</a:t>
            </a:r>
            <a:r>
              <a:rPr lang="en-US" sz="2500" dirty="0">
                <a:latin typeface="Darker Grotesque" panose="020B0604020202020204" charset="0"/>
              </a:rPr>
              <a:t> </a:t>
            </a:r>
            <a:r>
              <a:rPr lang="en-US" sz="2500" dirty="0" err="1">
                <a:latin typeface="Darker Grotesque" panose="020B0604020202020204" charset="0"/>
              </a:rPr>
              <a:t>phẩm</a:t>
            </a:r>
            <a:r>
              <a:rPr lang="en-US" sz="2500" dirty="0">
                <a:latin typeface="Darker Grotesque" panose="020B0604020202020204" charset="0"/>
              </a:rPr>
              <a:t> </a:t>
            </a:r>
            <a:r>
              <a:rPr lang="en-US" sz="2500" dirty="0" err="1">
                <a:latin typeface="Darker Grotesque" panose="020B0604020202020204" charset="0"/>
              </a:rPr>
              <a:t>hình</a:t>
            </a:r>
            <a:r>
              <a:rPr lang="en-US" sz="2500" dirty="0">
                <a:latin typeface="Darker Grotesque" panose="020B0604020202020204" charset="0"/>
              </a:rPr>
              <a:t> </a:t>
            </a:r>
            <a:r>
              <a:rPr lang="en-US" sz="2500" dirty="0" err="1">
                <a:latin typeface="Darker Grotesque" panose="020B0604020202020204" charset="0"/>
              </a:rPr>
              <a:t>thành</a:t>
            </a:r>
            <a:r>
              <a:rPr lang="en-US" sz="2500" dirty="0">
                <a:latin typeface="Darker Grotesque" panose="020B0604020202020204" charset="0"/>
              </a:rPr>
              <a:t> </a:t>
            </a:r>
            <a:r>
              <a:rPr lang="en-US" sz="2500" dirty="0" err="1">
                <a:latin typeface="Darker Grotesque" panose="020B0604020202020204" charset="0"/>
              </a:rPr>
              <a:t>dựa</a:t>
            </a:r>
            <a:r>
              <a:rPr lang="en-US" sz="2500" dirty="0">
                <a:latin typeface="Darker Grotesque" panose="020B0604020202020204" charset="0"/>
              </a:rPr>
              <a:t> </a:t>
            </a:r>
            <a:r>
              <a:rPr lang="en-US" sz="2500" dirty="0" err="1">
                <a:latin typeface="Darker Grotesque" panose="020B0604020202020204" charset="0"/>
              </a:rPr>
              <a:t>trên</a:t>
            </a:r>
            <a:r>
              <a:rPr lang="en-US" sz="2500" dirty="0">
                <a:latin typeface="Darker Grotesque" panose="020B0604020202020204" charset="0"/>
              </a:rPr>
              <a:t> </a:t>
            </a:r>
            <a:r>
              <a:rPr lang="en-US" sz="2500" dirty="0" err="1">
                <a:latin typeface="Darker Grotesque" panose="020B0604020202020204" charset="0"/>
              </a:rPr>
              <a:t>công</a:t>
            </a:r>
            <a:r>
              <a:rPr lang="en-US" sz="2500" dirty="0">
                <a:latin typeface="Darker Grotesque" panose="020B0604020202020204" charset="0"/>
              </a:rPr>
              <a:t> </a:t>
            </a:r>
            <a:r>
              <a:rPr lang="en-US" sz="2500" dirty="0" err="1">
                <a:latin typeface="Darker Grotesque" panose="020B0604020202020204" charset="0"/>
              </a:rPr>
              <a:t>nghệ</a:t>
            </a:r>
            <a:r>
              <a:rPr lang="en-US" sz="2500" dirty="0">
                <a:latin typeface="Darker Grotesque" panose="020B0604020202020204" charset="0"/>
              </a:rPr>
              <a:t> AI </a:t>
            </a:r>
            <a:r>
              <a:rPr lang="en-US" sz="2500" dirty="0" err="1">
                <a:latin typeface="Darker Grotesque" panose="020B0604020202020204" charset="0"/>
              </a:rPr>
              <a:t>và</a:t>
            </a:r>
            <a:r>
              <a:rPr lang="en-US" sz="2500" dirty="0">
                <a:latin typeface="Darker Grotesque" panose="020B0604020202020204" charset="0"/>
              </a:rPr>
              <a:t> “</a:t>
            </a:r>
            <a:r>
              <a:rPr lang="en-US" sz="2500" dirty="0" err="1">
                <a:latin typeface="Darker Grotesque" panose="020B0604020202020204" charset="0"/>
              </a:rPr>
              <a:t>Xử</a:t>
            </a:r>
            <a:r>
              <a:rPr lang="en-US" sz="2500" dirty="0">
                <a:latin typeface="Darker Grotesque" panose="020B0604020202020204" charset="0"/>
              </a:rPr>
              <a:t> </a:t>
            </a:r>
            <a:r>
              <a:rPr lang="en-US" sz="2500" dirty="0" err="1">
                <a:latin typeface="Darker Grotesque" panose="020B0604020202020204" charset="0"/>
              </a:rPr>
              <a:t>lý</a:t>
            </a:r>
            <a:r>
              <a:rPr lang="en-US" sz="2500" dirty="0">
                <a:latin typeface="Darker Grotesque" panose="020B0604020202020204" charset="0"/>
              </a:rPr>
              <a:t> </a:t>
            </a:r>
            <a:r>
              <a:rPr lang="en-US" sz="2500" dirty="0" err="1">
                <a:latin typeface="Darker Grotesque" panose="020B0604020202020204" charset="0"/>
              </a:rPr>
              <a:t>ngôn</a:t>
            </a:r>
            <a:r>
              <a:rPr lang="en-US" sz="2500" dirty="0">
                <a:latin typeface="Darker Grotesque" panose="020B0604020202020204" charset="0"/>
              </a:rPr>
              <a:t> </a:t>
            </a:r>
            <a:r>
              <a:rPr lang="en-US" sz="2500" dirty="0" err="1">
                <a:latin typeface="Darker Grotesque" panose="020B0604020202020204" charset="0"/>
              </a:rPr>
              <a:t>ngữ</a:t>
            </a:r>
            <a:r>
              <a:rPr lang="en-US" sz="2500" dirty="0">
                <a:latin typeface="Darker Grotesque" panose="020B0604020202020204" charset="0"/>
              </a:rPr>
              <a:t> </a:t>
            </a:r>
            <a:r>
              <a:rPr lang="en-US" sz="2500" dirty="0" err="1">
                <a:latin typeface="Darker Grotesque" panose="020B0604020202020204" charset="0"/>
              </a:rPr>
              <a:t>tự</a:t>
            </a:r>
            <a:r>
              <a:rPr lang="en-US" sz="2500" dirty="0">
                <a:latin typeface="Darker Grotesque" panose="020B0604020202020204" charset="0"/>
              </a:rPr>
              <a:t> </a:t>
            </a:r>
            <a:r>
              <a:rPr lang="en-US" sz="2500" dirty="0" err="1">
                <a:latin typeface="Darker Grotesque" panose="020B0604020202020204" charset="0"/>
              </a:rPr>
              <a:t>nhiên</a:t>
            </a:r>
            <a:r>
              <a:rPr lang="en-US" sz="2500" dirty="0">
                <a:latin typeface="Darker Grotesque" panose="020B0604020202020204" charset="0"/>
              </a:rPr>
              <a:t>”.</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6"/>
          <p:cNvSpPr txBox="1">
            <a:spLocks noGrp="1"/>
          </p:cNvSpPr>
          <p:nvPr>
            <p:ph type="body" idx="1"/>
          </p:nvPr>
        </p:nvSpPr>
        <p:spPr>
          <a:xfrm>
            <a:off x="296947" y="2397331"/>
            <a:ext cx="4499700" cy="621888"/>
          </a:xfrm>
          <a:prstGeom prst="rect">
            <a:avLst/>
          </a:prstGeom>
        </p:spPr>
        <p:txBody>
          <a:bodyPr spcFirstLastPara="1" wrap="square" lIns="91425" tIns="91425" rIns="91425" bIns="91425" anchor="ctr" anchorCtr="0">
            <a:noAutofit/>
          </a:bodyPr>
          <a:lstStyle/>
          <a:p>
            <a:pPr fontAlgn="base"/>
            <a:r>
              <a:rPr lang="vi-VN" sz="2500" dirty="0"/>
              <a:t>Các nhà phát triển đã tạo ra được các phần mềm AI có khả năng tạo ra </a:t>
            </a:r>
            <a:r>
              <a:rPr lang="en-US" sz="2500" dirty="0" err="1"/>
              <a:t>kiệt</a:t>
            </a:r>
            <a:r>
              <a:rPr lang="en-US" sz="2500" dirty="0"/>
              <a:t> </a:t>
            </a:r>
            <a:r>
              <a:rPr lang="en-US" sz="2500" dirty="0" err="1"/>
              <a:t>tác</a:t>
            </a:r>
            <a:r>
              <a:rPr lang="en-US" sz="2500" dirty="0"/>
              <a:t> </a:t>
            </a:r>
            <a:r>
              <a:rPr lang="en-US" sz="2500" dirty="0" err="1"/>
              <a:t>nghệ</a:t>
            </a:r>
            <a:r>
              <a:rPr lang="en-US" sz="2500" dirty="0"/>
              <a:t> </a:t>
            </a:r>
            <a:r>
              <a:rPr lang="en-US" sz="2500" dirty="0" err="1"/>
              <a:t>thuật</a:t>
            </a:r>
            <a:r>
              <a:rPr lang="en-US" sz="2500" dirty="0"/>
              <a:t> </a:t>
            </a:r>
            <a:r>
              <a:rPr lang="vi-VN" sz="2500" dirty="0"/>
              <a:t>ngang tầm con người</a:t>
            </a:r>
          </a:p>
        </p:txBody>
      </p:sp>
      <p:sp>
        <p:nvSpPr>
          <p:cNvPr id="530" name="Google Shape;530;p46"/>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3">
                    <a:lumMod val="50000"/>
                  </a:schemeClr>
                </a:solidFill>
                <a:latin typeface="Bahnschrift SemiBold" panose="020B0502040204020203" pitchFamily="34" charset="0"/>
              </a:rPr>
              <a:t>6. AI </a:t>
            </a:r>
            <a:r>
              <a:rPr lang="en-US" dirty="0" err="1">
                <a:solidFill>
                  <a:schemeClr val="accent3">
                    <a:lumMod val="50000"/>
                  </a:schemeClr>
                </a:solidFill>
                <a:latin typeface="Bahnschrift SemiBold" panose="020B0502040204020203" pitchFamily="34" charset="0"/>
              </a:rPr>
              <a:t>trong</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nghệ</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thuật</a:t>
            </a:r>
            <a:endParaRPr dirty="0">
              <a:solidFill>
                <a:schemeClr val="accent3">
                  <a:lumMod val="50000"/>
                </a:schemeClr>
              </a:solidFill>
              <a:latin typeface="Bahnschrift SemiBold" panose="020B0502040204020203" pitchFamily="34" charset="0"/>
            </a:endParaRPr>
          </a:p>
        </p:txBody>
      </p:sp>
      <p:pic>
        <p:nvPicPr>
          <p:cNvPr id="8" name="Picture 7" descr="AI-Generated Art Won a Prize. Artists Aren't Happy. - The New York Times"/>
          <p:cNvPicPr>
            <a:picLocks noChangeAspect="1" noChangeArrowheads="1"/>
          </p:cNvPicPr>
          <p:nvPr/>
        </p:nvPicPr>
        <p:blipFill>
          <a:blip r:embed="rId3">
            <a:extLst>
              <a:ext uri="{28A0092B-C50C-407E-A947-70E740481C1C}">
                <a14:useLocalDpi xmlns:a14="http://schemas.microsoft.com/office/drawing/2010/main" val="0"/>
              </a:ext>
            </a:extLst>
          </a:blip>
          <a:srcRect l="21591" t="6191" r="17697" b="2720"/>
          <a:stretch>
            <a:fillRect/>
          </a:stretch>
        </p:blipFill>
        <p:spPr bwMode="auto">
          <a:xfrm>
            <a:off x="4549222" y="654862"/>
            <a:ext cx="4377456" cy="4377456"/>
          </a:xfrm>
          <a:custGeom>
            <a:avLst/>
            <a:gdLst>
              <a:gd name="connsiteX0" fmla="*/ 2778361 w 5556722"/>
              <a:gd name="connsiteY0" fmla="*/ 0 h 5556722"/>
              <a:gd name="connsiteX1" fmla="*/ 5556722 w 5556722"/>
              <a:gd name="connsiteY1" fmla="*/ 2778361 h 5556722"/>
              <a:gd name="connsiteX2" fmla="*/ 2778361 w 5556722"/>
              <a:gd name="connsiteY2" fmla="*/ 5556722 h 5556722"/>
              <a:gd name="connsiteX3" fmla="*/ 0 w 5556722"/>
              <a:gd name="connsiteY3" fmla="*/ 2778361 h 5556722"/>
              <a:gd name="connsiteX4" fmla="*/ 2778361 w 5556722"/>
              <a:gd name="connsiteY4" fmla="*/ 0 h 5556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22" h="5556722">
                <a:moveTo>
                  <a:pt x="2778361" y="0"/>
                </a:moveTo>
                <a:cubicBezTo>
                  <a:pt x="4312807" y="0"/>
                  <a:pt x="5556722" y="1243915"/>
                  <a:pt x="5556722" y="2778361"/>
                </a:cubicBezTo>
                <a:cubicBezTo>
                  <a:pt x="5556722" y="4312807"/>
                  <a:pt x="4312807" y="5556722"/>
                  <a:pt x="2778361" y="5556722"/>
                </a:cubicBezTo>
                <a:cubicBezTo>
                  <a:pt x="1243915" y="5556722"/>
                  <a:pt x="0" y="4312807"/>
                  <a:pt x="0" y="2778361"/>
                </a:cubicBezTo>
                <a:cubicBezTo>
                  <a:pt x="0" y="1243915"/>
                  <a:pt x="1243915" y="0"/>
                  <a:pt x="2778361"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70239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50"/>
          <p:cNvPicPr preferRelativeResize="0"/>
          <p:nvPr/>
        </p:nvPicPr>
        <p:blipFill rotWithShape="1">
          <a:blip r:embed="rId3">
            <a:alphaModFix/>
          </a:blip>
          <a:srcRect l="11647" t="22323" r="33256" b="22582"/>
          <a:stretch/>
        </p:blipFill>
        <p:spPr>
          <a:xfrm>
            <a:off x="4994550" y="1053925"/>
            <a:ext cx="3613500" cy="3613500"/>
          </a:xfrm>
          <a:prstGeom prst="ellipse">
            <a:avLst/>
          </a:prstGeom>
          <a:noFill/>
          <a:ln>
            <a:noFill/>
          </a:ln>
          <a:effectLst>
            <a:outerShdw blurRad="128588" dist="28575" dir="11040000" algn="bl" rotWithShape="0">
              <a:schemeClr val="accent1">
                <a:alpha val="23000"/>
              </a:schemeClr>
            </a:outerShdw>
          </a:effectLst>
        </p:spPr>
      </p:pic>
      <p:sp>
        <p:nvSpPr>
          <p:cNvPr id="585" name="Google Shape;585;p50"/>
          <p:cNvSpPr txBox="1">
            <a:spLocks noGrp="1"/>
          </p:cNvSpPr>
          <p:nvPr>
            <p:ph type="title"/>
          </p:nvPr>
        </p:nvSpPr>
        <p:spPr>
          <a:xfrm>
            <a:off x="720000" y="475599"/>
            <a:ext cx="3852000" cy="12225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accent3">
                    <a:lumMod val="50000"/>
                  </a:schemeClr>
                </a:solidFill>
                <a:latin typeface="Calibri" panose="020F0502020204030204" pitchFamily="34" charset="0"/>
                <a:cs typeface="Calibri" panose="020F0502020204030204" pitchFamily="34" charset="0"/>
              </a:rPr>
              <a:t>IV. NGUY HIỂM CỦA TRÍ TUỆ NHÂN TẠO</a:t>
            </a:r>
            <a:endParaRPr sz="3200" b="1" dirty="0">
              <a:solidFill>
                <a:schemeClr val="accent3">
                  <a:lumMod val="50000"/>
                </a:schemeClr>
              </a:solidFill>
              <a:latin typeface="Calibri" panose="020F0502020204030204" pitchFamily="34" charset="0"/>
              <a:cs typeface="Calibri" panose="020F0502020204030204" pitchFamily="34" charset="0"/>
            </a:endParaRPr>
          </a:p>
        </p:txBody>
      </p:sp>
      <p:grpSp>
        <p:nvGrpSpPr>
          <p:cNvPr id="12" name="Google Shape;1622;p103">
            <a:extLst>
              <a:ext uri="{FF2B5EF4-FFF2-40B4-BE49-F238E27FC236}">
                <a16:creationId xmlns:a16="http://schemas.microsoft.com/office/drawing/2014/main" id="{A538E829-5071-8021-1D61-1DD99E750CBC}"/>
              </a:ext>
            </a:extLst>
          </p:cNvPr>
          <p:cNvGrpSpPr/>
          <p:nvPr/>
        </p:nvGrpSpPr>
        <p:grpSpPr>
          <a:xfrm>
            <a:off x="1664440" y="2217277"/>
            <a:ext cx="1750564" cy="1673588"/>
            <a:chOff x="4836849" y="1648109"/>
            <a:chExt cx="358931" cy="361924"/>
          </a:xfrm>
        </p:grpSpPr>
        <p:sp>
          <p:nvSpPr>
            <p:cNvPr id="13" name="Google Shape;1623;p103">
              <a:extLst>
                <a:ext uri="{FF2B5EF4-FFF2-40B4-BE49-F238E27FC236}">
                  <a16:creationId xmlns:a16="http://schemas.microsoft.com/office/drawing/2014/main" id="{658F1EF4-AC7E-3349-B87A-AC322FC5870D}"/>
                </a:ext>
              </a:extLst>
            </p:cNvPr>
            <p:cNvSpPr/>
            <p:nvPr/>
          </p:nvSpPr>
          <p:spPr>
            <a:xfrm>
              <a:off x="4963131" y="1786661"/>
              <a:ext cx="63583" cy="84778"/>
            </a:xfrm>
            <a:custGeom>
              <a:avLst/>
              <a:gdLst/>
              <a:ahLst/>
              <a:cxnLst/>
              <a:rect l="l" t="t" r="r" b="b"/>
              <a:pathLst>
                <a:path w="2358" h="3144" extrusionOk="0">
                  <a:moveTo>
                    <a:pt x="1572" y="787"/>
                  </a:moveTo>
                  <a:lnTo>
                    <a:pt x="1572" y="1572"/>
                  </a:lnTo>
                  <a:lnTo>
                    <a:pt x="786" y="1572"/>
                  </a:lnTo>
                  <a:lnTo>
                    <a:pt x="786" y="787"/>
                  </a:lnTo>
                  <a:close/>
                  <a:moveTo>
                    <a:pt x="1" y="1"/>
                  </a:moveTo>
                  <a:lnTo>
                    <a:pt x="1" y="3144"/>
                  </a:lnTo>
                  <a:lnTo>
                    <a:pt x="786" y="3144"/>
                  </a:lnTo>
                  <a:lnTo>
                    <a:pt x="786" y="2358"/>
                  </a:lnTo>
                  <a:lnTo>
                    <a:pt x="1572" y="2358"/>
                  </a:lnTo>
                  <a:lnTo>
                    <a:pt x="1572" y="3144"/>
                  </a:lnTo>
                  <a:lnTo>
                    <a:pt x="2358" y="3144"/>
                  </a:lnTo>
                  <a:lnTo>
                    <a:pt x="23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24;p103">
              <a:extLst>
                <a:ext uri="{FF2B5EF4-FFF2-40B4-BE49-F238E27FC236}">
                  <a16:creationId xmlns:a16="http://schemas.microsoft.com/office/drawing/2014/main" id="{71A0D28B-AA0B-F04E-3320-ED15B243A97B}"/>
                </a:ext>
              </a:extLst>
            </p:cNvPr>
            <p:cNvSpPr/>
            <p:nvPr/>
          </p:nvSpPr>
          <p:spPr>
            <a:xfrm>
              <a:off x="5047886" y="1786661"/>
              <a:ext cx="21626" cy="84778"/>
            </a:xfrm>
            <a:custGeom>
              <a:avLst/>
              <a:gdLst/>
              <a:ahLst/>
              <a:cxnLst/>
              <a:rect l="l" t="t" r="r" b="b"/>
              <a:pathLst>
                <a:path w="802" h="3144" extrusionOk="0">
                  <a:moveTo>
                    <a:pt x="1" y="1"/>
                  </a:moveTo>
                  <a:lnTo>
                    <a:pt x="1" y="3144"/>
                  </a:lnTo>
                  <a:lnTo>
                    <a:pt x="801" y="3144"/>
                  </a:lnTo>
                  <a:lnTo>
                    <a:pt x="80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25;p103">
              <a:extLst>
                <a:ext uri="{FF2B5EF4-FFF2-40B4-BE49-F238E27FC236}">
                  <a16:creationId xmlns:a16="http://schemas.microsoft.com/office/drawing/2014/main" id="{FB4765C3-E726-222A-A9E2-6E0829D35E4D}"/>
                </a:ext>
              </a:extLst>
            </p:cNvPr>
            <p:cNvSpPr/>
            <p:nvPr/>
          </p:nvSpPr>
          <p:spPr>
            <a:xfrm>
              <a:off x="4910143" y="1723102"/>
              <a:ext cx="212349" cy="212349"/>
            </a:xfrm>
            <a:custGeom>
              <a:avLst/>
              <a:gdLst/>
              <a:ahLst/>
              <a:cxnLst/>
              <a:rect l="l" t="t" r="r" b="b"/>
              <a:pathLst>
                <a:path w="7875" h="7875" extrusionOk="0">
                  <a:moveTo>
                    <a:pt x="3929" y="786"/>
                  </a:moveTo>
                  <a:cubicBezTo>
                    <a:pt x="5674" y="786"/>
                    <a:pt x="7089" y="2201"/>
                    <a:pt x="7089" y="3929"/>
                  </a:cubicBezTo>
                  <a:cubicBezTo>
                    <a:pt x="7089" y="5674"/>
                    <a:pt x="5674" y="7072"/>
                    <a:pt x="3929" y="7072"/>
                  </a:cubicBezTo>
                  <a:cubicBezTo>
                    <a:pt x="2201" y="7072"/>
                    <a:pt x="786" y="5674"/>
                    <a:pt x="786" y="3929"/>
                  </a:cubicBezTo>
                  <a:cubicBezTo>
                    <a:pt x="786" y="2201"/>
                    <a:pt x="2201" y="786"/>
                    <a:pt x="3929" y="786"/>
                  </a:cubicBezTo>
                  <a:close/>
                  <a:moveTo>
                    <a:pt x="3929" y="1"/>
                  </a:moveTo>
                  <a:cubicBezTo>
                    <a:pt x="1761" y="1"/>
                    <a:pt x="1" y="1761"/>
                    <a:pt x="1" y="3929"/>
                  </a:cubicBezTo>
                  <a:cubicBezTo>
                    <a:pt x="1" y="6098"/>
                    <a:pt x="1761" y="7874"/>
                    <a:pt x="3929" y="7874"/>
                  </a:cubicBezTo>
                  <a:cubicBezTo>
                    <a:pt x="6098" y="7874"/>
                    <a:pt x="7874" y="6098"/>
                    <a:pt x="7874" y="3929"/>
                  </a:cubicBezTo>
                  <a:cubicBezTo>
                    <a:pt x="7874" y="1761"/>
                    <a:pt x="6098" y="1"/>
                    <a:pt x="3929"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6;p103">
              <a:extLst>
                <a:ext uri="{FF2B5EF4-FFF2-40B4-BE49-F238E27FC236}">
                  <a16:creationId xmlns:a16="http://schemas.microsoft.com/office/drawing/2014/main" id="{2397A78D-03BB-C3E5-12BC-B5BF806D68B2}"/>
                </a:ext>
              </a:extLst>
            </p:cNvPr>
            <p:cNvSpPr/>
            <p:nvPr/>
          </p:nvSpPr>
          <p:spPr>
            <a:xfrm>
              <a:off x="4836849" y="1648109"/>
              <a:ext cx="358931" cy="361924"/>
            </a:xfrm>
            <a:custGeom>
              <a:avLst/>
              <a:gdLst/>
              <a:ahLst/>
              <a:cxnLst/>
              <a:rect l="l" t="t" r="r" b="b"/>
              <a:pathLst>
                <a:path w="13311" h="13422" extrusionOk="0">
                  <a:moveTo>
                    <a:pt x="7716" y="787"/>
                  </a:moveTo>
                  <a:lnTo>
                    <a:pt x="8078" y="2201"/>
                  </a:lnTo>
                  <a:lnTo>
                    <a:pt x="8267" y="2279"/>
                  </a:lnTo>
                  <a:cubicBezTo>
                    <a:pt x="8785" y="2467"/>
                    <a:pt x="9256" y="2735"/>
                    <a:pt x="9681" y="3096"/>
                  </a:cubicBezTo>
                  <a:lnTo>
                    <a:pt x="9838" y="3222"/>
                  </a:lnTo>
                  <a:lnTo>
                    <a:pt x="11252" y="2830"/>
                  </a:lnTo>
                  <a:lnTo>
                    <a:pt x="12321" y="4684"/>
                  </a:lnTo>
                  <a:lnTo>
                    <a:pt x="11267" y="5690"/>
                  </a:lnTo>
                  <a:lnTo>
                    <a:pt x="11299" y="5893"/>
                  </a:lnTo>
                  <a:cubicBezTo>
                    <a:pt x="11347" y="6161"/>
                    <a:pt x="11378" y="6444"/>
                    <a:pt x="11378" y="6710"/>
                  </a:cubicBezTo>
                  <a:cubicBezTo>
                    <a:pt x="11378" y="6993"/>
                    <a:pt x="11347" y="7261"/>
                    <a:pt x="11299" y="7528"/>
                  </a:cubicBezTo>
                  <a:lnTo>
                    <a:pt x="11267" y="7732"/>
                  </a:lnTo>
                  <a:lnTo>
                    <a:pt x="12321" y="8753"/>
                  </a:lnTo>
                  <a:lnTo>
                    <a:pt x="11252" y="10608"/>
                  </a:lnTo>
                  <a:lnTo>
                    <a:pt x="9838" y="10199"/>
                  </a:lnTo>
                  <a:lnTo>
                    <a:pt x="9681" y="10341"/>
                  </a:lnTo>
                  <a:cubicBezTo>
                    <a:pt x="9256" y="10687"/>
                    <a:pt x="8785" y="10970"/>
                    <a:pt x="8267" y="11142"/>
                  </a:cubicBezTo>
                  <a:lnTo>
                    <a:pt x="8078" y="11221"/>
                  </a:lnTo>
                  <a:lnTo>
                    <a:pt x="7716" y="12635"/>
                  </a:lnTo>
                  <a:lnTo>
                    <a:pt x="5579" y="12635"/>
                  </a:lnTo>
                  <a:lnTo>
                    <a:pt x="5233" y="11221"/>
                  </a:lnTo>
                  <a:lnTo>
                    <a:pt x="5029" y="11142"/>
                  </a:lnTo>
                  <a:cubicBezTo>
                    <a:pt x="4526" y="10970"/>
                    <a:pt x="4039" y="10687"/>
                    <a:pt x="3630" y="10341"/>
                  </a:cubicBezTo>
                  <a:lnTo>
                    <a:pt x="3458" y="10199"/>
                  </a:lnTo>
                  <a:lnTo>
                    <a:pt x="2059" y="10608"/>
                  </a:lnTo>
                  <a:lnTo>
                    <a:pt x="990" y="8753"/>
                  </a:lnTo>
                  <a:lnTo>
                    <a:pt x="2044" y="7732"/>
                  </a:lnTo>
                  <a:lnTo>
                    <a:pt x="1996" y="7528"/>
                  </a:lnTo>
                  <a:cubicBezTo>
                    <a:pt x="1949" y="7261"/>
                    <a:pt x="1933" y="6993"/>
                    <a:pt x="1933" y="6710"/>
                  </a:cubicBezTo>
                  <a:cubicBezTo>
                    <a:pt x="1933" y="6444"/>
                    <a:pt x="1949" y="6161"/>
                    <a:pt x="1996" y="5893"/>
                  </a:cubicBezTo>
                  <a:lnTo>
                    <a:pt x="2044" y="5690"/>
                  </a:lnTo>
                  <a:lnTo>
                    <a:pt x="990" y="4684"/>
                  </a:lnTo>
                  <a:lnTo>
                    <a:pt x="2059" y="2830"/>
                  </a:lnTo>
                  <a:lnTo>
                    <a:pt x="3458" y="3222"/>
                  </a:lnTo>
                  <a:lnTo>
                    <a:pt x="3630" y="3096"/>
                  </a:lnTo>
                  <a:cubicBezTo>
                    <a:pt x="4039" y="2735"/>
                    <a:pt x="4526" y="2467"/>
                    <a:pt x="5029" y="2279"/>
                  </a:cubicBezTo>
                  <a:lnTo>
                    <a:pt x="5233" y="2201"/>
                  </a:lnTo>
                  <a:lnTo>
                    <a:pt x="5579" y="787"/>
                  </a:lnTo>
                  <a:close/>
                  <a:moveTo>
                    <a:pt x="4967" y="1"/>
                  </a:moveTo>
                  <a:lnTo>
                    <a:pt x="4573" y="1619"/>
                  </a:lnTo>
                  <a:cubicBezTo>
                    <a:pt x="4102" y="1807"/>
                    <a:pt x="3678" y="2059"/>
                    <a:pt x="3284" y="2358"/>
                  </a:cubicBezTo>
                  <a:lnTo>
                    <a:pt x="1682" y="1902"/>
                  </a:lnTo>
                  <a:lnTo>
                    <a:pt x="1" y="4810"/>
                  </a:lnTo>
                  <a:lnTo>
                    <a:pt x="1195" y="5972"/>
                  </a:lnTo>
                  <a:cubicBezTo>
                    <a:pt x="1164" y="6224"/>
                    <a:pt x="1147" y="6459"/>
                    <a:pt x="1147" y="6710"/>
                  </a:cubicBezTo>
                  <a:cubicBezTo>
                    <a:pt x="1147" y="6962"/>
                    <a:pt x="1164" y="7213"/>
                    <a:pt x="1195" y="7450"/>
                  </a:cubicBezTo>
                  <a:lnTo>
                    <a:pt x="1" y="8612"/>
                  </a:lnTo>
                  <a:lnTo>
                    <a:pt x="1682" y="11535"/>
                  </a:lnTo>
                  <a:lnTo>
                    <a:pt x="3284" y="11064"/>
                  </a:lnTo>
                  <a:cubicBezTo>
                    <a:pt x="3678" y="11378"/>
                    <a:pt x="4102" y="11630"/>
                    <a:pt x="4573" y="11818"/>
                  </a:cubicBezTo>
                  <a:lnTo>
                    <a:pt x="4967" y="13421"/>
                  </a:lnTo>
                  <a:lnTo>
                    <a:pt x="8345" y="13421"/>
                  </a:lnTo>
                  <a:lnTo>
                    <a:pt x="8738" y="11818"/>
                  </a:lnTo>
                  <a:cubicBezTo>
                    <a:pt x="9193" y="11630"/>
                    <a:pt x="9633" y="11378"/>
                    <a:pt x="10027" y="11064"/>
                  </a:cubicBezTo>
                  <a:lnTo>
                    <a:pt x="11629" y="11535"/>
                  </a:lnTo>
                  <a:lnTo>
                    <a:pt x="13310" y="8612"/>
                  </a:lnTo>
                  <a:lnTo>
                    <a:pt x="12116" y="7450"/>
                  </a:lnTo>
                  <a:cubicBezTo>
                    <a:pt x="12147" y="7213"/>
                    <a:pt x="12164" y="6962"/>
                    <a:pt x="12164" y="6710"/>
                  </a:cubicBezTo>
                  <a:cubicBezTo>
                    <a:pt x="12164" y="6459"/>
                    <a:pt x="12147" y="6224"/>
                    <a:pt x="12116" y="5972"/>
                  </a:cubicBezTo>
                  <a:lnTo>
                    <a:pt x="13310" y="4810"/>
                  </a:lnTo>
                  <a:lnTo>
                    <a:pt x="11629" y="1902"/>
                  </a:lnTo>
                  <a:lnTo>
                    <a:pt x="10027" y="2358"/>
                  </a:lnTo>
                  <a:cubicBezTo>
                    <a:pt x="9633" y="2059"/>
                    <a:pt x="9193" y="1807"/>
                    <a:pt x="8738" y="1619"/>
                  </a:cubicBezTo>
                  <a:lnTo>
                    <a:pt x="8345"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5" name="hello worl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8033" y="394908"/>
            <a:ext cx="8347934" cy="4173967"/>
          </a:xfrm>
          <a:prstGeom prst="rect">
            <a:avLst/>
          </a:prstGeom>
        </p:spPr>
      </p:pic>
    </p:spTree>
    <p:extLst>
      <p:ext uri="{BB962C8B-B14F-4D97-AF65-F5344CB8AC3E}">
        <p14:creationId xmlns:p14="http://schemas.microsoft.com/office/powerpoint/2010/main" val="11717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4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4" name="Picture 2">
            <a:extLst>
              <a:ext uri="{FF2B5EF4-FFF2-40B4-BE49-F238E27FC236}">
                <a16:creationId xmlns:a16="http://schemas.microsoft.com/office/drawing/2014/main" id="{2B00FC92-FC8F-9FB9-8A6A-3D59A17F8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0" t="7526"/>
          <a:stretch/>
        </p:blipFill>
        <p:spPr bwMode="auto">
          <a:xfrm>
            <a:off x="3383280" y="411317"/>
            <a:ext cx="5273040" cy="30333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Google Shape;630;p55">
            <a:extLst>
              <a:ext uri="{FF2B5EF4-FFF2-40B4-BE49-F238E27FC236}">
                <a16:creationId xmlns:a16="http://schemas.microsoft.com/office/drawing/2014/main" id="{F99D4A26-8438-D0CB-67D4-66A2FEA5D109}"/>
              </a:ext>
            </a:extLst>
          </p:cNvPr>
          <p:cNvPicPr preferRelativeResize="0"/>
          <p:nvPr/>
        </p:nvPicPr>
        <p:blipFill rotWithShape="1">
          <a:blip r:embed="rId4">
            <a:alphaModFix/>
          </a:blip>
          <a:srcRect l="7340" r="4538" b="19768"/>
          <a:stretch/>
        </p:blipFill>
        <p:spPr>
          <a:xfrm rot="-5400014">
            <a:off x="793088" y="855739"/>
            <a:ext cx="1302262" cy="898453"/>
          </a:xfrm>
          <a:prstGeom prst="rect">
            <a:avLst/>
          </a:prstGeom>
          <a:noFill/>
          <a:ln>
            <a:noFill/>
          </a:ln>
        </p:spPr>
      </p:pic>
      <p:sp>
        <p:nvSpPr>
          <p:cNvPr id="6" name="Google Shape;632;p55">
            <a:extLst>
              <a:ext uri="{FF2B5EF4-FFF2-40B4-BE49-F238E27FC236}">
                <a16:creationId xmlns:a16="http://schemas.microsoft.com/office/drawing/2014/main" id="{F4E9A8D3-80AC-C0FA-72E1-BCF08956183E}"/>
              </a:ext>
            </a:extLst>
          </p:cNvPr>
          <p:cNvSpPr/>
          <p:nvPr/>
        </p:nvSpPr>
        <p:spPr>
          <a:xfrm>
            <a:off x="576369" y="3600465"/>
            <a:ext cx="1182300" cy="1182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109;p81">
            <a:extLst>
              <a:ext uri="{FF2B5EF4-FFF2-40B4-BE49-F238E27FC236}">
                <a16:creationId xmlns:a16="http://schemas.microsoft.com/office/drawing/2014/main" id="{F51D4178-6E4E-D442-3574-D0F301DA2E1E}"/>
              </a:ext>
            </a:extLst>
          </p:cNvPr>
          <p:cNvGrpSpPr/>
          <p:nvPr/>
        </p:nvGrpSpPr>
        <p:grpSpPr>
          <a:xfrm>
            <a:off x="769842" y="3866510"/>
            <a:ext cx="795354" cy="650209"/>
            <a:chOff x="3149439" y="4026258"/>
            <a:chExt cx="384791" cy="385195"/>
          </a:xfrm>
        </p:grpSpPr>
        <p:sp>
          <p:nvSpPr>
            <p:cNvPr id="8" name="Google Shape;1110;p81">
              <a:extLst>
                <a:ext uri="{FF2B5EF4-FFF2-40B4-BE49-F238E27FC236}">
                  <a16:creationId xmlns:a16="http://schemas.microsoft.com/office/drawing/2014/main" id="{7C740F5C-E8EE-0912-2A86-9AB950F198DA}"/>
                </a:ext>
              </a:extLst>
            </p:cNvPr>
            <p:cNvSpPr/>
            <p:nvPr/>
          </p:nvSpPr>
          <p:spPr>
            <a:xfrm>
              <a:off x="3285456" y="4173736"/>
              <a:ext cx="67817" cy="90279"/>
            </a:xfrm>
            <a:custGeom>
              <a:avLst/>
              <a:gdLst/>
              <a:ahLst/>
              <a:cxnLst/>
              <a:rect l="l" t="t" r="r" b="b"/>
              <a:pathLst>
                <a:path w="2515" h="3348" extrusionOk="0">
                  <a:moveTo>
                    <a:pt x="1682" y="833"/>
                  </a:moveTo>
                  <a:lnTo>
                    <a:pt x="1682" y="1681"/>
                  </a:lnTo>
                  <a:lnTo>
                    <a:pt x="834" y="1681"/>
                  </a:lnTo>
                  <a:lnTo>
                    <a:pt x="834" y="833"/>
                  </a:lnTo>
                  <a:close/>
                  <a:moveTo>
                    <a:pt x="0" y="1"/>
                  </a:moveTo>
                  <a:lnTo>
                    <a:pt x="0" y="3347"/>
                  </a:lnTo>
                  <a:lnTo>
                    <a:pt x="834" y="3347"/>
                  </a:lnTo>
                  <a:lnTo>
                    <a:pt x="834" y="2515"/>
                  </a:lnTo>
                  <a:lnTo>
                    <a:pt x="1682" y="2515"/>
                  </a:lnTo>
                  <a:lnTo>
                    <a:pt x="1682" y="3347"/>
                  </a:lnTo>
                  <a:lnTo>
                    <a:pt x="2514" y="3347"/>
                  </a:lnTo>
                  <a:lnTo>
                    <a:pt x="251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1;p81">
              <a:extLst>
                <a:ext uri="{FF2B5EF4-FFF2-40B4-BE49-F238E27FC236}">
                  <a16:creationId xmlns:a16="http://schemas.microsoft.com/office/drawing/2014/main" id="{42A63FA9-53AC-BAA0-5B61-19E027E3BA2F}"/>
                </a:ext>
              </a:extLst>
            </p:cNvPr>
            <p:cNvSpPr/>
            <p:nvPr/>
          </p:nvSpPr>
          <p:spPr>
            <a:xfrm>
              <a:off x="3375712" y="4173736"/>
              <a:ext cx="22489" cy="90279"/>
            </a:xfrm>
            <a:custGeom>
              <a:avLst/>
              <a:gdLst/>
              <a:ahLst/>
              <a:cxnLst/>
              <a:rect l="l" t="t" r="r" b="b"/>
              <a:pathLst>
                <a:path w="834" h="3348" extrusionOk="0">
                  <a:moveTo>
                    <a:pt x="1" y="1"/>
                  </a:moveTo>
                  <a:lnTo>
                    <a:pt x="1" y="3347"/>
                  </a:lnTo>
                  <a:lnTo>
                    <a:pt x="833" y="3347"/>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12;p81">
              <a:extLst>
                <a:ext uri="{FF2B5EF4-FFF2-40B4-BE49-F238E27FC236}">
                  <a16:creationId xmlns:a16="http://schemas.microsoft.com/office/drawing/2014/main" id="{B390DFA5-0D42-66C4-1EAC-F591C1BDF394}"/>
                </a:ext>
              </a:extLst>
            </p:cNvPr>
            <p:cNvSpPr/>
            <p:nvPr/>
          </p:nvSpPr>
          <p:spPr>
            <a:xfrm>
              <a:off x="3149439" y="4026258"/>
              <a:ext cx="384791" cy="385195"/>
            </a:xfrm>
            <a:custGeom>
              <a:avLst/>
              <a:gdLst/>
              <a:ahLst/>
              <a:cxnLst/>
              <a:rect l="l" t="t" r="r" b="b"/>
              <a:pathLst>
                <a:path w="14270" h="14285" extrusionOk="0">
                  <a:moveTo>
                    <a:pt x="10481" y="4212"/>
                  </a:moveTo>
                  <a:lnTo>
                    <a:pt x="10481" y="10073"/>
                  </a:lnTo>
                  <a:lnTo>
                    <a:pt x="3787" y="10073"/>
                  </a:lnTo>
                  <a:lnTo>
                    <a:pt x="3787" y="4212"/>
                  </a:lnTo>
                  <a:close/>
                  <a:moveTo>
                    <a:pt x="6726" y="1"/>
                  </a:moveTo>
                  <a:lnTo>
                    <a:pt x="6726" y="3379"/>
                  </a:lnTo>
                  <a:lnTo>
                    <a:pt x="5878" y="3379"/>
                  </a:lnTo>
                  <a:lnTo>
                    <a:pt x="5878" y="849"/>
                  </a:lnTo>
                  <a:lnTo>
                    <a:pt x="5044" y="849"/>
                  </a:lnTo>
                  <a:lnTo>
                    <a:pt x="5044" y="3379"/>
                  </a:lnTo>
                  <a:lnTo>
                    <a:pt x="2955" y="3379"/>
                  </a:lnTo>
                  <a:lnTo>
                    <a:pt x="2955" y="5061"/>
                  </a:lnTo>
                  <a:lnTo>
                    <a:pt x="833" y="5061"/>
                  </a:lnTo>
                  <a:lnTo>
                    <a:pt x="833" y="5893"/>
                  </a:lnTo>
                  <a:lnTo>
                    <a:pt x="2955" y="5893"/>
                  </a:lnTo>
                  <a:lnTo>
                    <a:pt x="2955" y="6727"/>
                  </a:lnTo>
                  <a:lnTo>
                    <a:pt x="0" y="6727"/>
                  </a:lnTo>
                  <a:lnTo>
                    <a:pt x="0" y="7559"/>
                  </a:lnTo>
                  <a:lnTo>
                    <a:pt x="2955" y="7559"/>
                  </a:lnTo>
                  <a:lnTo>
                    <a:pt x="2955" y="8392"/>
                  </a:lnTo>
                  <a:lnTo>
                    <a:pt x="833" y="8392"/>
                  </a:lnTo>
                  <a:lnTo>
                    <a:pt x="833" y="9241"/>
                  </a:lnTo>
                  <a:lnTo>
                    <a:pt x="2955" y="9241"/>
                  </a:lnTo>
                  <a:lnTo>
                    <a:pt x="2955" y="10907"/>
                  </a:lnTo>
                  <a:lnTo>
                    <a:pt x="5044" y="10907"/>
                  </a:lnTo>
                  <a:lnTo>
                    <a:pt x="5044" y="13453"/>
                  </a:lnTo>
                  <a:lnTo>
                    <a:pt x="5878" y="13453"/>
                  </a:lnTo>
                  <a:lnTo>
                    <a:pt x="5878" y="10907"/>
                  </a:lnTo>
                  <a:lnTo>
                    <a:pt x="6726" y="10907"/>
                  </a:lnTo>
                  <a:lnTo>
                    <a:pt x="6726" y="14285"/>
                  </a:lnTo>
                  <a:lnTo>
                    <a:pt x="7558" y="14285"/>
                  </a:lnTo>
                  <a:lnTo>
                    <a:pt x="7558" y="10907"/>
                  </a:lnTo>
                  <a:lnTo>
                    <a:pt x="8392" y="10907"/>
                  </a:lnTo>
                  <a:lnTo>
                    <a:pt x="8392" y="13453"/>
                  </a:lnTo>
                  <a:lnTo>
                    <a:pt x="9224" y="13453"/>
                  </a:lnTo>
                  <a:lnTo>
                    <a:pt x="9224" y="10907"/>
                  </a:lnTo>
                  <a:lnTo>
                    <a:pt x="11315" y="10907"/>
                  </a:lnTo>
                  <a:lnTo>
                    <a:pt x="11315" y="9241"/>
                  </a:lnTo>
                  <a:lnTo>
                    <a:pt x="13436" y="9241"/>
                  </a:lnTo>
                  <a:lnTo>
                    <a:pt x="13436" y="8392"/>
                  </a:lnTo>
                  <a:lnTo>
                    <a:pt x="11315" y="8392"/>
                  </a:lnTo>
                  <a:lnTo>
                    <a:pt x="11315" y="7559"/>
                  </a:lnTo>
                  <a:lnTo>
                    <a:pt x="14269" y="7559"/>
                  </a:lnTo>
                  <a:lnTo>
                    <a:pt x="14269" y="6727"/>
                  </a:lnTo>
                  <a:lnTo>
                    <a:pt x="11315" y="6727"/>
                  </a:lnTo>
                  <a:lnTo>
                    <a:pt x="11315" y="5893"/>
                  </a:lnTo>
                  <a:lnTo>
                    <a:pt x="13436" y="5893"/>
                  </a:lnTo>
                  <a:lnTo>
                    <a:pt x="13436" y="5061"/>
                  </a:lnTo>
                  <a:lnTo>
                    <a:pt x="11315" y="5061"/>
                  </a:lnTo>
                  <a:lnTo>
                    <a:pt x="11315" y="3379"/>
                  </a:lnTo>
                  <a:lnTo>
                    <a:pt x="9224" y="3379"/>
                  </a:lnTo>
                  <a:lnTo>
                    <a:pt x="9224" y="849"/>
                  </a:lnTo>
                  <a:lnTo>
                    <a:pt x="8392" y="849"/>
                  </a:lnTo>
                  <a:lnTo>
                    <a:pt x="8392" y="3379"/>
                  </a:lnTo>
                  <a:lnTo>
                    <a:pt x="7558" y="3379"/>
                  </a:lnTo>
                  <a:lnTo>
                    <a:pt x="75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786C7AA6-CEE8-368A-3D00-97C4DA4263F3}"/>
              </a:ext>
            </a:extLst>
          </p:cNvPr>
          <p:cNvSpPr txBox="1"/>
          <p:nvPr/>
        </p:nvSpPr>
        <p:spPr>
          <a:xfrm>
            <a:off x="331188" y="2246527"/>
            <a:ext cx="3052091" cy="1323439"/>
          </a:xfrm>
          <a:prstGeom prst="rect">
            <a:avLst/>
          </a:prstGeom>
          <a:noFill/>
        </p:spPr>
        <p:txBody>
          <a:bodyPr wrap="square" rtlCol="0">
            <a:spAutoFit/>
          </a:bodyPr>
          <a:lstStyle/>
          <a:p>
            <a:r>
              <a:rPr lang="vi-VN" sz="2000" b="0" i="0" u="none" strike="noStrike" dirty="0">
                <a:solidFill>
                  <a:srgbClr val="000000"/>
                </a:solidFill>
                <a:effectLst/>
                <a:latin typeface="Bahnschrift Light Condensed" panose="020B0502040204020203" pitchFamily="34" charset="0"/>
                <a:cs typeface="Calibri" panose="020F0502020204030204" pitchFamily="34" charset="0"/>
              </a:rPr>
              <a:t>AI có khả năng vượt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xa</a:t>
            </a:r>
            <a:r>
              <a:rPr lang="vi-VN" sz="2000" b="0" i="0" u="none" strike="noStrike" dirty="0">
                <a:solidFill>
                  <a:srgbClr val="000000"/>
                </a:solidFill>
                <a:effectLst/>
                <a:latin typeface="Bahnschrift Light Condensed" panose="020B0502040204020203" pitchFamily="34" charset="0"/>
                <a:cs typeface="Calibri" panose="020F0502020204030204" pitchFamily="34" charset="0"/>
              </a:rPr>
              <a:t> trí tuệ của con người</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Nó</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luôn</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hiểu</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rõ</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từng</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bước</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đi</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để</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có</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sự</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chuẩn</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bị</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chắc</a:t>
            </a:r>
            <a:r>
              <a:rPr lang="en-US" sz="2000" b="0" i="0" u="none" strike="noStrike" dirty="0">
                <a:solidFill>
                  <a:srgbClr val="000000"/>
                </a:solidFill>
                <a:effectLst/>
                <a:latin typeface="Bahnschrift Light Condensed" panose="020B0502040204020203" pitchFamily="34" charset="0"/>
                <a:cs typeface="Calibri" panose="020F0502020204030204" pitchFamily="34" charset="0"/>
              </a:rPr>
              <a:t> </a:t>
            </a:r>
            <a:r>
              <a:rPr lang="en-US" sz="2000" b="0" i="0" u="none" strike="noStrike" dirty="0" err="1">
                <a:solidFill>
                  <a:srgbClr val="000000"/>
                </a:solidFill>
                <a:effectLst/>
                <a:latin typeface="Bahnschrift Light Condensed" panose="020B0502040204020203" pitchFamily="34" charset="0"/>
                <a:cs typeface="Calibri" panose="020F0502020204030204" pitchFamily="34" charset="0"/>
              </a:rPr>
              <a:t>chắn</a:t>
            </a:r>
            <a:endParaRPr lang="en-US" sz="2000" dirty="0">
              <a:latin typeface="Bahnschrift Light Condensed" panose="020B0502040204020203" pitchFamily="34" charset="0"/>
              <a:cs typeface="Calibri" panose="020F0502020204030204" pitchFamily="34" charset="0"/>
            </a:endParaRPr>
          </a:p>
        </p:txBody>
      </p:sp>
      <p:sp>
        <p:nvSpPr>
          <p:cNvPr id="12" name="TextBox 11">
            <a:extLst>
              <a:ext uri="{FF2B5EF4-FFF2-40B4-BE49-F238E27FC236}">
                <a16:creationId xmlns:a16="http://schemas.microsoft.com/office/drawing/2014/main" id="{F44C947B-EAF0-B31D-F8AA-705564E6EC6C}"/>
              </a:ext>
            </a:extLst>
          </p:cNvPr>
          <p:cNvSpPr txBox="1"/>
          <p:nvPr/>
        </p:nvSpPr>
        <p:spPr>
          <a:xfrm>
            <a:off x="3949893" y="3761510"/>
            <a:ext cx="4401627" cy="707886"/>
          </a:xfrm>
          <a:prstGeom prst="rect">
            <a:avLst/>
          </a:prstGeom>
          <a:noFill/>
        </p:spPr>
        <p:txBody>
          <a:bodyPr wrap="square" rtlCol="0">
            <a:spAutoFit/>
          </a:bodyPr>
          <a:lstStyle/>
          <a:p>
            <a:r>
              <a:rPr lang="en-US" sz="2000" dirty="0" err="1">
                <a:latin typeface="Bahnschrift Light Condensed" panose="020B0502040204020203" pitchFamily="34" charset="0"/>
              </a:rPr>
              <a:t>Câu</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chuyện</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phần</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mềm</a:t>
            </a:r>
            <a:r>
              <a:rPr lang="en-US" sz="2000" dirty="0">
                <a:latin typeface="Bahnschrift Light Condensed" panose="020B0502040204020203" pitchFamily="34" charset="0"/>
              </a:rPr>
              <a:t> AlphaGo </a:t>
            </a:r>
            <a:r>
              <a:rPr lang="en-US" sz="2000" dirty="0" err="1">
                <a:latin typeface="Bahnschrift Light Condensed" panose="020B0502040204020203" pitchFamily="34" charset="0"/>
              </a:rPr>
              <a:t>đánh</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bại</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huyền</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thoại</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cờ</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vây</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thế</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giới</a:t>
            </a:r>
            <a:r>
              <a:rPr lang="en-US" sz="2000" dirty="0">
                <a:latin typeface="Bahnschrift Light Condensed" panose="020B0502040204020203" pitchFamily="34" charset="0"/>
              </a:rPr>
              <a:t> </a:t>
            </a:r>
            <a:endParaRPr lang="en-US" sz="2000" dirty="0">
              <a:latin typeface="Bahnschrift Light Condensed" panose="020B0502040204020203" pitchFamily="34" charset="0"/>
              <a:cs typeface="Calibri" panose="020F050202020403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750"/>
                                        <p:tgtEl>
                                          <p:spTgt spid="5"/>
                                        </p:tgtEl>
                                      </p:cBhvr>
                                    </p:animEffect>
                                    <p:set>
                                      <p:cBhvr>
                                        <p:cTn id="25" dur="1" fill="hold">
                                          <p:stCondLst>
                                            <p:cond delay="749"/>
                                          </p:stCondLst>
                                        </p:cTn>
                                        <p:tgtEl>
                                          <p:spTgt spid="5"/>
                                        </p:tgtEl>
                                        <p:attrNameLst>
                                          <p:attrName>style.visibility</p:attrName>
                                        </p:attrNameLst>
                                      </p:cBhvr>
                                      <p:to>
                                        <p:strVal val="hidden"/>
                                      </p:to>
                                    </p:set>
                                  </p:childTnLst>
                                </p:cTn>
                              </p:par>
                              <p:par>
                                <p:cTn id="26" presetID="16" presetClass="exit" presetSubtype="21" fill="hold" nodeType="withEffect">
                                  <p:stCondLst>
                                    <p:cond delay="0"/>
                                  </p:stCondLst>
                                  <p:childTnLst>
                                    <p:animEffect transition="out" filter="barn(inVertical)">
                                      <p:cBhvr>
                                        <p:cTn id="27" dur="750"/>
                                        <p:tgtEl>
                                          <p:spTgt spid="7"/>
                                        </p:tgtEl>
                                      </p:cBhvr>
                                    </p:animEffect>
                                    <p:set>
                                      <p:cBhvr>
                                        <p:cTn id="28" dur="1" fill="hold">
                                          <p:stCondLst>
                                            <p:cond delay="749"/>
                                          </p:stCondLst>
                                        </p:cTn>
                                        <p:tgtEl>
                                          <p:spTgt spid="7"/>
                                        </p:tgtEl>
                                        <p:attrNameLst>
                                          <p:attrName>style.visibility</p:attrName>
                                        </p:attrNameLst>
                                      </p:cBhvr>
                                      <p:to>
                                        <p:strVal val="hidden"/>
                                      </p:to>
                                    </p:set>
                                  </p:childTnLst>
                                </p:cTn>
                              </p:par>
                              <p:par>
                                <p:cTn id="29" presetID="16" presetClass="exit" presetSubtype="21" fill="hold" grpId="1" nodeType="withEffect">
                                  <p:stCondLst>
                                    <p:cond delay="0"/>
                                  </p:stCondLst>
                                  <p:childTnLst>
                                    <p:animEffect transition="out" filter="barn(inVertical)">
                                      <p:cBhvr>
                                        <p:cTn id="30" dur="750"/>
                                        <p:tgtEl>
                                          <p:spTgt spid="6"/>
                                        </p:tgtEl>
                                      </p:cBhvr>
                                    </p:animEffect>
                                    <p:set>
                                      <p:cBhvr>
                                        <p:cTn id="31" dur="1" fill="hold">
                                          <p:stCondLst>
                                            <p:cond delay="749"/>
                                          </p:stCondLst>
                                        </p:cTn>
                                        <p:tgtEl>
                                          <p:spTgt spid="6"/>
                                        </p:tgtEl>
                                        <p:attrNameLst>
                                          <p:attrName>style.visibility</p:attrName>
                                        </p:attrNameLst>
                                      </p:cBhvr>
                                      <p:to>
                                        <p:strVal val="hidden"/>
                                      </p:to>
                                    </p:set>
                                  </p:childTnLst>
                                </p:cTn>
                              </p:par>
                              <p:par>
                                <p:cTn id="32" presetID="16" presetClass="exit" presetSubtype="21" fill="hold" grpId="1" nodeType="withEffect">
                                  <p:stCondLst>
                                    <p:cond delay="0"/>
                                  </p:stCondLst>
                                  <p:childTnLst>
                                    <p:animEffect transition="out" filter="barn(inVertical)">
                                      <p:cBhvr>
                                        <p:cTn id="33" dur="750"/>
                                        <p:tgtEl>
                                          <p:spTgt spid="11"/>
                                        </p:tgtEl>
                                      </p:cBhvr>
                                    </p:animEffect>
                                    <p:set>
                                      <p:cBhvr>
                                        <p:cTn id="34" dur="1" fill="hold">
                                          <p:stCondLst>
                                            <p:cond delay="74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250" fill="hold"/>
                                        <p:tgtEl>
                                          <p:spTgt spid="12"/>
                                        </p:tgtEl>
                                        <p:attrNameLst>
                                          <p:attrName>ppt_w</p:attrName>
                                        </p:attrNameLst>
                                      </p:cBhvr>
                                      <p:tavLst>
                                        <p:tav tm="0">
                                          <p:val>
                                            <p:fltVal val="0"/>
                                          </p:val>
                                        </p:tav>
                                        <p:tav tm="100000">
                                          <p:val>
                                            <p:strVal val="#ppt_w"/>
                                          </p:val>
                                        </p:tav>
                                      </p:tavLst>
                                    </p:anim>
                                    <p:anim calcmode="lin" valueType="num">
                                      <p:cBhvr>
                                        <p:cTn id="40" dur="1250" fill="hold"/>
                                        <p:tgtEl>
                                          <p:spTgt spid="12"/>
                                        </p:tgtEl>
                                        <p:attrNameLst>
                                          <p:attrName>ppt_h</p:attrName>
                                        </p:attrNameLst>
                                      </p:cBhvr>
                                      <p:tavLst>
                                        <p:tav tm="0">
                                          <p:val>
                                            <p:fltVal val="0"/>
                                          </p:val>
                                        </p:tav>
                                        <p:tav tm="100000">
                                          <p:val>
                                            <p:strVal val="#ppt_h"/>
                                          </p:val>
                                        </p:tav>
                                      </p:tavLst>
                                    </p:anim>
                                    <p:anim calcmode="lin" valueType="num">
                                      <p:cBhvr>
                                        <p:cTn id="41" dur="1250" fill="hold"/>
                                        <p:tgtEl>
                                          <p:spTgt spid="12"/>
                                        </p:tgtEl>
                                        <p:attrNameLst>
                                          <p:attrName>style.rotation</p:attrName>
                                        </p:attrNameLst>
                                      </p:cBhvr>
                                      <p:tavLst>
                                        <p:tav tm="0">
                                          <p:val>
                                            <p:fltVal val="90"/>
                                          </p:val>
                                        </p:tav>
                                        <p:tav tm="100000">
                                          <p:val>
                                            <p:fltVal val="0"/>
                                          </p:val>
                                        </p:tav>
                                      </p:tavLst>
                                    </p:anim>
                                    <p:animEffect transition="in" filter="fade">
                                      <p:cBhvr>
                                        <p:cTn id="42" dur="1250"/>
                                        <p:tgtEl>
                                          <p:spTgt spid="12"/>
                                        </p:tgtEl>
                                      </p:cBhvr>
                                    </p:animEffect>
                                  </p:childTnLst>
                                </p:cTn>
                              </p:par>
                              <p:par>
                                <p:cTn id="43" presetID="3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1000" fill="hold"/>
                                        <p:tgtEl>
                                          <p:spTgt spid="4"/>
                                        </p:tgtEl>
                                        <p:attrNameLst>
                                          <p:attrName>ppt_w</p:attrName>
                                        </p:attrNameLst>
                                      </p:cBhvr>
                                      <p:tavLst>
                                        <p:tav tm="0">
                                          <p:val>
                                            <p:fltVal val="0"/>
                                          </p:val>
                                        </p:tav>
                                        <p:tav tm="100000">
                                          <p:val>
                                            <p:strVal val="#ppt_w"/>
                                          </p:val>
                                        </p:tav>
                                      </p:tavLst>
                                    </p:anim>
                                    <p:anim calcmode="lin" valueType="num">
                                      <p:cBhvr>
                                        <p:cTn id="46" dur="1000" fill="hold"/>
                                        <p:tgtEl>
                                          <p:spTgt spid="4"/>
                                        </p:tgtEl>
                                        <p:attrNameLst>
                                          <p:attrName>ppt_h</p:attrName>
                                        </p:attrNameLst>
                                      </p:cBhvr>
                                      <p:tavLst>
                                        <p:tav tm="0">
                                          <p:val>
                                            <p:fltVal val="0"/>
                                          </p:val>
                                        </p:tav>
                                        <p:tav tm="100000">
                                          <p:val>
                                            <p:strVal val="#ppt_h"/>
                                          </p:val>
                                        </p:tav>
                                      </p:tavLst>
                                    </p:anim>
                                    <p:anim calcmode="lin" valueType="num">
                                      <p:cBhvr>
                                        <p:cTn id="47" dur="1000" fill="hold"/>
                                        <p:tgtEl>
                                          <p:spTgt spid="4"/>
                                        </p:tgtEl>
                                        <p:attrNameLst>
                                          <p:attrName>style.rotation</p:attrName>
                                        </p:attrNameLst>
                                      </p:cBhvr>
                                      <p:tavLst>
                                        <p:tav tm="0">
                                          <p:val>
                                            <p:fltVal val="90"/>
                                          </p:val>
                                        </p:tav>
                                        <p:tav tm="100000">
                                          <p:val>
                                            <p:fltVal val="0"/>
                                          </p:val>
                                        </p:tav>
                                      </p:tavLst>
                                    </p:anim>
                                    <p:animEffect transition="in" filter="fade">
                                      <p:cBhvr>
                                        <p:cTn id="4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p:bldP spid="11" grpId="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3" name="Google Shape;1008;p79">
            <a:extLst>
              <a:ext uri="{FF2B5EF4-FFF2-40B4-BE49-F238E27FC236}">
                <a16:creationId xmlns:a16="http://schemas.microsoft.com/office/drawing/2014/main" id="{CA4F1039-A2B3-9A48-A6F4-C4F2BDD113E1}"/>
              </a:ext>
            </a:extLst>
          </p:cNvPr>
          <p:cNvSpPr/>
          <p:nvPr/>
        </p:nvSpPr>
        <p:spPr>
          <a:xfrm>
            <a:off x="5350168" y="49237"/>
            <a:ext cx="3187548" cy="4994031"/>
          </a:xfrm>
          <a:custGeom>
            <a:avLst/>
            <a:gdLst/>
            <a:ahLst/>
            <a:cxnLst/>
            <a:rect l="l" t="t" r="r" b="b"/>
            <a:pathLst>
              <a:path w="168254" h="146139" extrusionOk="0">
                <a:moveTo>
                  <a:pt x="4437" y="1"/>
                </a:moveTo>
                <a:cubicBezTo>
                  <a:pt x="2002" y="1"/>
                  <a:pt x="0" y="1969"/>
                  <a:pt x="0" y="4437"/>
                </a:cubicBezTo>
                <a:lnTo>
                  <a:pt x="0" y="141702"/>
                </a:lnTo>
                <a:cubicBezTo>
                  <a:pt x="0" y="144137"/>
                  <a:pt x="2002" y="146139"/>
                  <a:pt x="4437" y="146139"/>
                </a:cubicBezTo>
                <a:lnTo>
                  <a:pt x="163817" y="146139"/>
                </a:lnTo>
                <a:cubicBezTo>
                  <a:pt x="166252" y="146139"/>
                  <a:pt x="168254" y="144137"/>
                  <a:pt x="168254" y="141702"/>
                </a:cubicBezTo>
                <a:lnTo>
                  <a:pt x="168254" y="4437"/>
                </a:lnTo>
                <a:cubicBezTo>
                  <a:pt x="168254" y="1969"/>
                  <a:pt x="166252" y="1"/>
                  <a:pt x="163817" y="1"/>
                </a:cubicBezTo>
                <a:close/>
              </a:path>
            </a:pathLst>
          </a:custGeom>
          <a:solidFill>
            <a:schemeClr val="dk2"/>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631;p55">
            <a:extLst>
              <a:ext uri="{FF2B5EF4-FFF2-40B4-BE49-F238E27FC236}">
                <a16:creationId xmlns:a16="http://schemas.microsoft.com/office/drawing/2014/main" id="{AF9369D9-648E-E7B4-EAB6-E64A1F0857B6}"/>
              </a:ext>
            </a:extLst>
          </p:cNvPr>
          <p:cNvPicPr preferRelativeResize="0"/>
          <p:nvPr/>
        </p:nvPicPr>
        <p:blipFill rotWithShape="1">
          <a:blip r:embed="rId5">
            <a:alphaModFix/>
          </a:blip>
          <a:srcRect l="7340" r="4538" b="19768"/>
          <a:stretch/>
        </p:blipFill>
        <p:spPr>
          <a:xfrm rot="6918516">
            <a:off x="1197825" y="1180791"/>
            <a:ext cx="1470836" cy="916774"/>
          </a:xfrm>
          <a:prstGeom prst="rect">
            <a:avLst/>
          </a:prstGeom>
          <a:noFill/>
          <a:ln>
            <a:noFill/>
          </a:ln>
        </p:spPr>
      </p:pic>
      <p:sp>
        <p:nvSpPr>
          <p:cNvPr id="9" name="Google Shape;634;p55">
            <a:extLst>
              <a:ext uri="{FF2B5EF4-FFF2-40B4-BE49-F238E27FC236}">
                <a16:creationId xmlns:a16="http://schemas.microsoft.com/office/drawing/2014/main" id="{F0C879DA-CC7F-0F18-4210-013023E6E5FA}"/>
              </a:ext>
            </a:extLst>
          </p:cNvPr>
          <p:cNvSpPr/>
          <p:nvPr/>
        </p:nvSpPr>
        <p:spPr>
          <a:xfrm>
            <a:off x="1547816" y="1146036"/>
            <a:ext cx="1054769" cy="1141639"/>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EACBA181-BDFD-8ADC-D7F8-693CFAB40E96}"/>
              </a:ext>
            </a:extLst>
          </p:cNvPr>
          <p:cNvSpPr txBox="1"/>
          <p:nvPr/>
        </p:nvSpPr>
        <p:spPr>
          <a:xfrm>
            <a:off x="181276" y="2655322"/>
            <a:ext cx="3628724" cy="923330"/>
          </a:xfrm>
          <a:prstGeom prst="rect">
            <a:avLst/>
          </a:prstGeom>
          <a:noFill/>
        </p:spPr>
        <p:txBody>
          <a:bodyPr wrap="square" rtlCol="0">
            <a:spAutoFit/>
          </a:bodyPr>
          <a:lstStyle/>
          <a:p>
            <a:r>
              <a:rPr lang="vi-VN" sz="1800" b="0" i="0" u="none" strike="noStrike" dirty="0">
                <a:solidFill>
                  <a:srgbClr val="343A40"/>
                </a:solidFill>
                <a:effectLst/>
                <a:latin typeface="Arial" panose="020B0604020202020204" pitchFamily="34" charset="0"/>
              </a:rPr>
              <a:t>AI không cần đến sự điều khiển của con người mà chính nó có thể tự kiểm soát</a:t>
            </a:r>
            <a:endParaRPr lang="en-US" dirty="0">
              <a:latin typeface="Darker Grotesque" panose="020B0604020202020204" charset="0"/>
            </a:endParaRPr>
          </a:p>
        </p:txBody>
      </p:sp>
      <p:grpSp>
        <p:nvGrpSpPr>
          <p:cNvPr id="19" name="Google Shape;765;p65">
            <a:extLst>
              <a:ext uri="{FF2B5EF4-FFF2-40B4-BE49-F238E27FC236}">
                <a16:creationId xmlns:a16="http://schemas.microsoft.com/office/drawing/2014/main" id="{7B5AF0AE-D683-E4BA-EA10-B1055F5AEC91}"/>
              </a:ext>
            </a:extLst>
          </p:cNvPr>
          <p:cNvGrpSpPr/>
          <p:nvPr/>
        </p:nvGrpSpPr>
        <p:grpSpPr>
          <a:xfrm>
            <a:off x="1851214" y="1379848"/>
            <a:ext cx="566841" cy="674017"/>
            <a:chOff x="6454766" y="4026662"/>
            <a:chExt cx="336496" cy="384791"/>
          </a:xfrm>
        </p:grpSpPr>
        <p:sp>
          <p:nvSpPr>
            <p:cNvPr id="20" name="Google Shape;766;p65">
              <a:extLst>
                <a:ext uri="{FF2B5EF4-FFF2-40B4-BE49-F238E27FC236}">
                  <a16:creationId xmlns:a16="http://schemas.microsoft.com/office/drawing/2014/main" id="{276993DE-CC69-50B5-E257-82CB0F4BB90E}"/>
                </a:ext>
              </a:extLst>
            </p:cNvPr>
            <p:cNvSpPr/>
            <p:nvPr/>
          </p:nvSpPr>
          <p:spPr>
            <a:xfrm>
              <a:off x="6454766" y="4026662"/>
              <a:ext cx="336496" cy="384791"/>
            </a:xfrm>
            <a:custGeom>
              <a:avLst/>
              <a:gdLst/>
              <a:ahLst/>
              <a:cxnLst/>
              <a:rect l="l" t="t" r="r" b="b"/>
              <a:pathLst>
                <a:path w="12479" h="14270" extrusionOk="0">
                  <a:moveTo>
                    <a:pt x="5453" y="834"/>
                  </a:moveTo>
                  <a:cubicBezTo>
                    <a:pt x="7999" y="834"/>
                    <a:pt x="10058" y="2892"/>
                    <a:pt x="10058" y="5438"/>
                  </a:cubicBezTo>
                  <a:lnTo>
                    <a:pt x="10058" y="5517"/>
                  </a:lnTo>
                  <a:lnTo>
                    <a:pt x="11284" y="8880"/>
                  </a:lnTo>
                  <a:lnTo>
                    <a:pt x="10058" y="8880"/>
                  </a:lnTo>
                  <a:lnTo>
                    <a:pt x="10058" y="10923"/>
                  </a:lnTo>
                  <a:lnTo>
                    <a:pt x="7544" y="10923"/>
                  </a:lnTo>
                  <a:lnTo>
                    <a:pt x="7544" y="13421"/>
                  </a:lnTo>
                  <a:lnTo>
                    <a:pt x="2515" y="13421"/>
                  </a:lnTo>
                  <a:lnTo>
                    <a:pt x="2515" y="9006"/>
                  </a:lnTo>
                  <a:lnTo>
                    <a:pt x="2373" y="8880"/>
                  </a:lnTo>
                  <a:cubicBezTo>
                    <a:pt x="1399" y="8015"/>
                    <a:pt x="833" y="6758"/>
                    <a:pt x="833" y="5438"/>
                  </a:cubicBezTo>
                  <a:cubicBezTo>
                    <a:pt x="833" y="2892"/>
                    <a:pt x="2908" y="834"/>
                    <a:pt x="5453" y="834"/>
                  </a:cubicBezTo>
                  <a:close/>
                  <a:moveTo>
                    <a:pt x="5453" y="1"/>
                  </a:moveTo>
                  <a:cubicBezTo>
                    <a:pt x="2452" y="1"/>
                    <a:pt x="1" y="2437"/>
                    <a:pt x="1" y="5438"/>
                  </a:cubicBezTo>
                  <a:cubicBezTo>
                    <a:pt x="1" y="6932"/>
                    <a:pt x="613" y="8346"/>
                    <a:pt x="1682" y="9383"/>
                  </a:cubicBezTo>
                  <a:lnTo>
                    <a:pt x="1682" y="14270"/>
                  </a:lnTo>
                  <a:lnTo>
                    <a:pt x="8393" y="14270"/>
                  </a:lnTo>
                  <a:lnTo>
                    <a:pt x="8393" y="11755"/>
                  </a:lnTo>
                  <a:lnTo>
                    <a:pt x="10907" y="11755"/>
                  </a:lnTo>
                  <a:lnTo>
                    <a:pt x="10907" y="9713"/>
                  </a:lnTo>
                  <a:lnTo>
                    <a:pt x="12478" y="9713"/>
                  </a:lnTo>
                  <a:lnTo>
                    <a:pt x="10907" y="5375"/>
                  </a:lnTo>
                  <a:cubicBezTo>
                    <a:pt x="10859" y="2406"/>
                    <a:pt x="8439" y="1"/>
                    <a:pt x="5453"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7;p65">
              <a:extLst>
                <a:ext uri="{FF2B5EF4-FFF2-40B4-BE49-F238E27FC236}">
                  <a16:creationId xmlns:a16="http://schemas.microsoft.com/office/drawing/2014/main" id="{2A82EC7F-E487-6536-C621-31FD2BC10CE3}"/>
                </a:ext>
              </a:extLst>
            </p:cNvPr>
            <p:cNvSpPr/>
            <p:nvPr/>
          </p:nvSpPr>
          <p:spPr>
            <a:xfrm>
              <a:off x="6511126" y="4083048"/>
              <a:ext cx="181394" cy="180962"/>
            </a:xfrm>
            <a:custGeom>
              <a:avLst/>
              <a:gdLst/>
              <a:ahLst/>
              <a:cxnLst/>
              <a:rect l="l" t="t" r="r" b="b"/>
              <a:pathLst>
                <a:path w="6727" h="6711" extrusionOk="0">
                  <a:moveTo>
                    <a:pt x="3788" y="864"/>
                  </a:moveTo>
                  <a:cubicBezTo>
                    <a:pt x="4840" y="1038"/>
                    <a:pt x="5674" y="1870"/>
                    <a:pt x="5846" y="2939"/>
                  </a:cubicBezTo>
                  <a:lnTo>
                    <a:pt x="3788" y="2939"/>
                  </a:lnTo>
                  <a:lnTo>
                    <a:pt x="3788" y="864"/>
                  </a:lnTo>
                  <a:close/>
                  <a:moveTo>
                    <a:pt x="2940" y="864"/>
                  </a:moveTo>
                  <a:lnTo>
                    <a:pt x="2940" y="3175"/>
                  </a:lnTo>
                  <a:lnTo>
                    <a:pt x="1305" y="4809"/>
                  </a:lnTo>
                  <a:cubicBezTo>
                    <a:pt x="1006" y="4401"/>
                    <a:pt x="834" y="3898"/>
                    <a:pt x="834" y="3347"/>
                  </a:cubicBezTo>
                  <a:cubicBezTo>
                    <a:pt x="834" y="2106"/>
                    <a:pt x="1745" y="1069"/>
                    <a:pt x="2940" y="864"/>
                  </a:cubicBezTo>
                  <a:close/>
                  <a:moveTo>
                    <a:pt x="5846" y="3772"/>
                  </a:moveTo>
                  <a:cubicBezTo>
                    <a:pt x="5658" y="4966"/>
                    <a:pt x="4605" y="5878"/>
                    <a:pt x="3363" y="5878"/>
                  </a:cubicBezTo>
                  <a:cubicBezTo>
                    <a:pt x="2814" y="5878"/>
                    <a:pt x="2311" y="5704"/>
                    <a:pt x="1902" y="5406"/>
                  </a:cubicBezTo>
                  <a:lnTo>
                    <a:pt x="3537" y="3772"/>
                  </a:lnTo>
                  <a:close/>
                  <a:moveTo>
                    <a:pt x="3363" y="1"/>
                  </a:moveTo>
                  <a:cubicBezTo>
                    <a:pt x="1509" y="1"/>
                    <a:pt x="0" y="1493"/>
                    <a:pt x="0" y="3347"/>
                  </a:cubicBezTo>
                  <a:cubicBezTo>
                    <a:pt x="0" y="5201"/>
                    <a:pt x="1509" y="6710"/>
                    <a:pt x="3363" y="6710"/>
                  </a:cubicBezTo>
                  <a:cubicBezTo>
                    <a:pt x="5218" y="6710"/>
                    <a:pt x="6726" y="5201"/>
                    <a:pt x="6726" y="3347"/>
                  </a:cubicBezTo>
                  <a:cubicBezTo>
                    <a:pt x="6726" y="1493"/>
                    <a:pt x="5218" y="1"/>
                    <a:pt x="3363"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I (1)">
            <a:hlinkClick r:id="" action="ppaction://media"/>
            <a:extLst>
              <a:ext uri="{FF2B5EF4-FFF2-40B4-BE49-F238E27FC236}">
                <a16:creationId xmlns:a16="http://schemas.microsoft.com/office/drawing/2014/main" id="{C6B2740C-F360-D20E-5AF3-E5A0AD33DB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50168" y="49237"/>
            <a:ext cx="3187548" cy="4994031"/>
          </a:xfrm>
          <a:prstGeom prst="rect">
            <a:avLst/>
          </a:prstGeom>
        </p:spPr>
      </p:pic>
      <p:sp>
        <p:nvSpPr>
          <p:cNvPr id="4" name="Google Shape;1022;p79">
            <a:extLst>
              <a:ext uri="{FF2B5EF4-FFF2-40B4-BE49-F238E27FC236}">
                <a16:creationId xmlns:a16="http://schemas.microsoft.com/office/drawing/2014/main" id="{A1743B42-5680-9775-32F4-9B293E3339FA}"/>
              </a:ext>
            </a:extLst>
          </p:cNvPr>
          <p:cNvSpPr/>
          <p:nvPr/>
        </p:nvSpPr>
        <p:spPr>
          <a:xfrm>
            <a:off x="8264699" y="2190123"/>
            <a:ext cx="189985" cy="1951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037;p79">
            <a:extLst>
              <a:ext uri="{FF2B5EF4-FFF2-40B4-BE49-F238E27FC236}">
                <a16:creationId xmlns:a16="http://schemas.microsoft.com/office/drawing/2014/main" id="{36357393-9618-4127-802B-359A634373E7}"/>
              </a:ext>
            </a:extLst>
          </p:cNvPr>
          <p:cNvGrpSpPr/>
          <p:nvPr/>
        </p:nvGrpSpPr>
        <p:grpSpPr>
          <a:xfrm>
            <a:off x="5350168" y="100232"/>
            <a:ext cx="241740" cy="265528"/>
            <a:chOff x="4775236" y="1559095"/>
            <a:chExt cx="177649" cy="177649"/>
          </a:xfrm>
        </p:grpSpPr>
        <p:sp>
          <p:nvSpPr>
            <p:cNvPr id="6" name="Google Shape;1038;p79">
              <a:extLst>
                <a:ext uri="{FF2B5EF4-FFF2-40B4-BE49-F238E27FC236}">
                  <a16:creationId xmlns:a16="http://schemas.microsoft.com/office/drawing/2014/main" id="{DB1E8FD3-1398-06B4-4B52-859938CCE5D8}"/>
                </a:ext>
              </a:extLst>
            </p:cNvPr>
            <p:cNvSpPr/>
            <p:nvPr/>
          </p:nvSpPr>
          <p:spPr>
            <a:xfrm>
              <a:off x="4775236" y="1559095"/>
              <a:ext cx="177649" cy="177649"/>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39;p79">
              <a:extLst>
                <a:ext uri="{FF2B5EF4-FFF2-40B4-BE49-F238E27FC236}">
                  <a16:creationId xmlns:a16="http://schemas.microsoft.com/office/drawing/2014/main" id="{C519236A-ED96-0280-6776-7ACB2C493B23}"/>
                </a:ext>
              </a:extLst>
            </p:cNvPr>
            <p:cNvSpPr/>
            <p:nvPr/>
          </p:nvSpPr>
          <p:spPr>
            <a:xfrm>
              <a:off x="4842809" y="1605444"/>
              <a:ext cx="39285" cy="39265"/>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0;p79">
              <a:extLst>
                <a:ext uri="{FF2B5EF4-FFF2-40B4-BE49-F238E27FC236}">
                  <a16:creationId xmlns:a16="http://schemas.microsoft.com/office/drawing/2014/main" id="{920C97CB-92D1-4FC1-AC66-60F8BC1DA7FE}"/>
                </a:ext>
              </a:extLst>
            </p:cNvPr>
            <p:cNvSpPr/>
            <p:nvPr/>
          </p:nvSpPr>
          <p:spPr>
            <a:xfrm>
              <a:off x="4829939" y="1647914"/>
              <a:ext cx="68246" cy="3992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anim calcmode="lin" valueType="num">
                                      <p:cBhvr>
                                        <p:cTn id="9" dur="1250" fill="hold"/>
                                        <p:tgtEl>
                                          <p:spTgt spid="8"/>
                                        </p:tgtEl>
                                        <p:attrNameLst>
                                          <p:attrName>style.rotation</p:attrName>
                                        </p:attrNameLst>
                                      </p:cBhvr>
                                      <p:tavLst>
                                        <p:tav tm="0">
                                          <p:val>
                                            <p:fltVal val="90"/>
                                          </p:val>
                                        </p:tav>
                                        <p:tav tm="100000">
                                          <p:val>
                                            <p:fltVal val="0"/>
                                          </p:val>
                                        </p:tav>
                                      </p:tavLst>
                                    </p:anim>
                                    <p:animEffect transition="in" filter="fade">
                                      <p:cBhvr>
                                        <p:cTn id="10" dur="1250"/>
                                        <p:tgtEl>
                                          <p:spTgt spid="8"/>
                                        </p:tgtEl>
                                      </p:cBhvr>
                                    </p:animEffect>
                                  </p:childTnLst>
                                </p:cTn>
                              </p:par>
                              <p:par>
                                <p:cTn id="11" presetID="3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250" fill="hold"/>
                                        <p:tgtEl>
                                          <p:spTgt spid="19"/>
                                        </p:tgtEl>
                                        <p:attrNameLst>
                                          <p:attrName>ppt_w</p:attrName>
                                        </p:attrNameLst>
                                      </p:cBhvr>
                                      <p:tavLst>
                                        <p:tav tm="0">
                                          <p:val>
                                            <p:fltVal val="0"/>
                                          </p:val>
                                        </p:tav>
                                        <p:tav tm="100000">
                                          <p:val>
                                            <p:strVal val="#ppt_w"/>
                                          </p:val>
                                        </p:tav>
                                      </p:tavLst>
                                    </p:anim>
                                    <p:anim calcmode="lin" valueType="num">
                                      <p:cBhvr>
                                        <p:cTn id="14" dur="1250" fill="hold"/>
                                        <p:tgtEl>
                                          <p:spTgt spid="19"/>
                                        </p:tgtEl>
                                        <p:attrNameLst>
                                          <p:attrName>ppt_h</p:attrName>
                                        </p:attrNameLst>
                                      </p:cBhvr>
                                      <p:tavLst>
                                        <p:tav tm="0">
                                          <p:val>
                                            <p:fltVal val="0"/>
                                          </p:val>
                                        </p:tav>
                                        <p:tav tm="100000">
                                          <p:val>
                                            <p:strVal val="#ppt_h"/>
                                          </p:val>
                                        </p:tav>
                                      </p:tavLst>
                                    </p:anim>
                                    <p:anim calcmode="lin" valueType="num">
                                      <p:cBhvr>
                                        <p:cTn id="15" dur="1250" fill="hold"/>
                                        <p:tgtEl>
                                          <p:spTgt spid="19"/>
                                        </p:tgtEl>
                                        <p:attrNameLst>
                                          <p:attrName>style.rotation</p:attrName>
                                        </p:attrNameLst>
                                      </p:cBhvr>
                                      <p:tavLst>
                                        <p:tav tm="0">
                                          <p:val>
                                            <p:fltVal val="90"/>
                                          </p:val>
                                        </p:tav>
                                        <p:tav tm="100000">
                                          <p:val>
                                            <p:fltVal val="0"/>
                                          </p:val>
                                        </p:tav>
                                      </p:tavLst>
                                    </p:anim>
                                    <p:animEffect transition="in" filter="fade">
                                      <p:cBhvr>
                                        <p:cTn id="16" dur="1250"/>
                                        <p:tgtEl>
                                          <p:spTgt spid="1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250" fill="hold"/>
                                        <p:tgtEl>
                                          <p:spTgt spid="9"/>
                                        </p:tgtEl>
                                        <p:attrNameLst>
                                          <p:attrName>ppt_w</p:attrName>
                                        </p:attrNameLst>
                                      </p:cBhvr>
                                      <p:tavLst>
                                        <p:tav tm="0">
                                          <p:val>
                                            <p:fltVal val="0"/>
                                          </p:val>
                                        </p:tav>
                                        <p:tav tm="100000">
                                          <p:val>
                                            <p:strVal val="#ppt_w"/>
                                          </p:val>
                                        </p:tav>
                                      </p:tavLst>
                                    </p:anim>
                                    <p:anim calcmode="lin" valueType="num">
                                      <p:cBhvr>
                                        <p:cTn id="20" dur="1250" fill="hold"/>
                                        <p:tgtEl>
                                          <p:spTgt spid="9"/>
                                        </p:tgtEl>
                                        <p:attrNameLst>
                                          <p:attrName>ppt_h</p:attrName>
                                        </p:attrNameLst>
                                      </p:cBhvr>
                                      <p:tavLst>
                                        <p:tav tm="0">
                                          <p:val>
                                            <p:fltVal val="0"/>
                                          </p:val>
                                        </p:tav>
                                        <p:tav tm="100000">
                                          <p:val>
                                            <p:strVal val="#ppt_h"/>
                                          </p:val>
                                        </p:tav>
                                      </p:tavLst>
                                    </p:anim>
                                    <p:anim calcmode="lin" valueType="num">
                                      <p:cBhvr>
                                        <p:cTn id="21" dur="1250" fill="hold"/>
                                        <p:tgtEl>
                                          <p:spTgt spid="9"/>
                                        </p:tgtEl>
                                        <p:attrNameLst>
                                          <p:attrName>style.rotation</p:attrName>
                                        </p:attrNameLst>
                                      </p:cBhvr>
                                      <p:tavLst>
                                        <p:tav tm="0">
                                          <p:val>
                                            <p:fltVal val="90"/>
                                          </p:val>
                                        </p:tav>
                                        <p:tav tm="100000">
                                          <p:val>
                                            <p:fltVal val="0"/>
                                          </p:val>
                                        </p:tav>
                                      </p:tavLst>
                                    </p:anim>
                                    <p:animEffect transition="in" filter="fade">
                                      <p:cBhvr>
                                        <p:cTn id="22" dur="125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250" fill="hold"/>
                                        <p:tgtEl>
                                          <p:spTgt spid="14"/>
                                        </p:tgtEl>
                                        <p:attrNameLst>
                                          <p:attrName>ppt_w</p:attrName>
                                        </p:attrNameLst>
                                      </p:cBhvr>
                                      <p:tavLst>
                                        <p:tav tm="0">
                                          <p:val>
                                            <p:fltVal val="0"/>
                                          </p:val>
                                        </p:tav>
                                        <p:tav tm="100000">
                                          <p:val>
                                            <p:strVal val="#ppt_w"/>
                                          </p:val>
                                        </p:tav>
                                      </p:tavLst>
                                    </p:anim>
                                    <p:anim calcmode="lin" valueType="num">
                                      <p:cBhvr>
                                        <p:cTn id="26" dur="1250" fill="hold"/>
                                        <p:tgtEl>
                                          <p:spTgt spid="14"/>
                                        </p:tgtEl>
                                        <p:attrNameLst>
                                          <p:attrName>ppt_h</p:attrName>
                                        </p:attrNameLst>
                                      </p:cBhvr>
                                      <p:tavLst>
                                        <p:tav tm="0">
                                          <p:val>
                                            <p:fltVal val="0"/>
                                          </p:val>
                                        </p:tav>
                                        <p:tav tm="100000">
                                          <p:val>
                                            <p:strVal val="#ppt_h"/>
                                          </p:val>
                                        </p:tav>
                                      </p:tavLst>
                                    </p:anim>
                                    <p:anim calcmode="lin" valueType="num">
                                      <p:cBhvr>
                                        <p:cTn id="27" dur="1250" fill="hold"/>
                                        <p:tgtEl>
                                          <p:spTgt spid="14"/>
                                        </p:tgtEl>
                                        <p:attrNameLst>
                                          <p:attrName>style.rotation</p:attrName>
                                        </p:attrNameLst>
                                      </p:cBhvr>
                                      <p:tavLst>
                                        <p:tav tm="0">
                                          <p:val>
                                            <p:fltVal val="90"/>
                                          </p:val>
                                        </p:tav>
                                        <p:tav tm="100000">
                                          <p:val>
                                            <p:fltVal val="0"/>
                                          </p:val>
                                        </p:tav>
                                      </p:tavLst>
                                    </p:anim>
                                    <p:animEffect transition="in" filter="fade">
                                      <p:cBhvr>
                                        <p:cTn id="28" dur="1250"/>
                                        <p:tgtEl>
                                          <p:spTgt spid="14"/>
                                        </p:tgtEl>
                                      </p:cBhvr>
                                    </p:animEffect>
                                  </p:childTnLst>
                                </p:cTn>
                              </p:par>
                              <p:par>
                                <p:cTn id="29" presetID="18" presetClass="entr" presetSubtype="1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trips(downLeft)">
                                      <p:cBhvr>
                                        <p:cTn id="31" dur="1000"/>
                                        <p:tgtEl>
                                          <p:spTgt spid="2"/>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strips(downLeft)">
                                      <p:cBhvr>
                                        <p:cTn id="34" dur="1000"/>
                                        <p:tgtEl>
                                          <p:spTgt spid="3"/>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trips(downLeft)">
                                      <p:cBhvr>
                                        <p:cTn id="37" dur="1000"/>
                                        <p:tgtEl>
                                          <p:spTgt spid="4"/>
                                        </p:tgtEl>
                                      </p:cBhvr>
                                    </p:animEffect>
                                  </p:childTnLst>
                                </p:cTn>
                              </p:par>
                              <p:par>
                                <p:cTn id="38" presetID="18" presetClass="entr" presetSubtype="12"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trips(downLeft)">
                                      <p:cBhvr>
                                        <p:cTn id="4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2"/>
                </p:tgtEl>
              </p:cMediaNode>
            </p:video>
          </p:childTnLst>
        </p:cTn>
      </p:par>
    </p:tnLst>
    <p:bldLst>
      <p:bldP spid="3" grpId="0" animBg="1"/>
      <p:bldP spid="9" grpId="0" animBg="1"/>
      <p:bldP spid="14"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8" name="Google Shape;629;p55">
            <a:extLst>
              <a:ext uri="{FF2B5EF4-FFF2-40B4-BE49-F238E27FC236}">
                <a16:creationId xmlns:a16="http://schemas.microsoft.com/office/drawing/2014/main" id="{AD0B3878-6704-953E-132A-B1821B7BE865}"/>
              </a:ext>
            </a:extLst>
          </p:cNvPr>
          <p:cNvPicPr preferRelativeResize="0"/>
          <p:nvPr/>
        </p:nvPicPr>
        <p:blipFill rotWithShape="1">
          <a:blip r:embed="rId3">
            <a:alphaModFix/>
          </a:blip>
          <a:srcRect l="7340" r="4538" b="19768"/>
          <a:stretch/>
        </p:blipFill>
        <p:spPr>
          <a:xfrm rot="10421793">
            <a:off x="4292001" y="1171579"/>
            <a:ext cx="1365717" cy="1079809"/>
          </a:xfrm>
          <a:prstGeom prst="rect">
            <a:avLst/>
          </a:prstGeom>
          <a:noFill/>
          <a:ln>
            <a:noFill/>
          </a:ln>
        </p:spPr>
      </p:pic>
      <p:sp>
        <p:nvSpPr>
          <p:cNvPr id="9" name="Google Shape;633;p55">
            <a:extLst>
              <a:ext uri="{FF2B5EF4-FFF2-40B4-BE49-F238E27FC236}">
                <a16:creationId xmlns:a16="http://schemas.microsoft.com/office/drawing/2014/main" id="{727032A5-4651-EDFC-1EC5-2E30B1AFE46C}"/>
              </a:ext>
            </a:extLst>
          </p:cNvPr>
          <p:cNvSpPr/>
          <p:nvPr/>
        </p:nvSpPr>
        <p:spPr>
          <a:xfrm>
            <a:off x="4166287" y="1008790"/>
            <a:ext cx="1239906" cy="1420947"/>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562;p103">
            <a:extLst>
              <a:ext uri="{FF2B5EF4-FFF2-40B4-BE49-F238E27FC236}">
                <a16:creationId xmlns:a16="http://schemas.microsoft.com/office/drawing/2014/main" id="{4F78D953-20B7-2943-20DA-21040B2EFE9C}"/>
              </a:ext>
            </a:extLst>
          </p:cNvPr>
          <p:cNvGrpSpPr/>
          <p:nvPr/>
        </p:nvGrpSpPr>
        <p:grpSpPr>
          <a:xfrm>
            <a:off x="4443672" y="1246903"/>
            <a:ext cx="731007" cy="908443"/>
            <a:chOff x="743730" y="3399941"/>
            <a:chExt cx="349628" cy="396224"/>
          </a:xfrm>
        </p:grpSpPr>
        <p:sp>
          <p:nvSpPr>
            <p:cNvPr id="11" name="Google Shape;1563;p103">
              <a:extLst>
                <a:ext uri="{FF2B5EF4-FFF2-40B4-BE49-F238E27FC236}">
                  <a16:creationId xmlns:a16="http://schemas.microsoft.com/office/drawing/2014/main" id="{5CAB0B58-3BA0-D112-5874-30FF2B7A208B}"/>
                </a:ext>
              </a:extLst>
            </p:cNvPr>
            <p:cNvSpPr/>
            <p:nvPr/>
          </p:nvSpPr>
          <p:spPr>
            <a:xfrm>
              <a:off x="743730" y="3399941"/>
              <a:ext cx="349628" cy="396224"/>
            </a:xfrm>
            <a:custGeom>
              <a:avLst/>
              <a:gdLst/>
              <a:ahLst/>
              <a:cxnLst/>
              <a:rect l="l" t="t" r="r" b="b"/>
              <a:pathLst>
                <a:path w="12966" h="14694" extrusionOk="0">
                  <a:moveTo>
                    <a:pt x="6474" y="864"/>
                  </a:moveTo>
                  <a:cubicBezTo>
                    <a:pt x="9743" y="864"/>
                    <a:pt x="11503" y="1367"/>
                    <a:pt x="12100" y="1587"/>
                  </a:cubicBezTo>
                  <a:lnTo>
                    <a:pt x="12100" y="7276"/>
                  </a:lnTo>
                  <a:cubicBezTo>
                    <a:pt x="12100" y="8879"/>
                    <a:pt x="11535" y="10404"/>
                    <a:pt x="10482" y="11613"/>
                  </a:cubicBezTo>
                  <a:cubicBezTo>
                    <a:pt x="9460" y="12808"/>
                    <a:pt x="8031" y="13578"/>
                    <a:pt x="6474" y="13813"/>
                  </a:cubicBezTo>
                  <a:cubicBezTo>
                    <a:pt x="4934" y="13578"/>
                    <a:pt x="3505" y="12808"/>
                    <a:pt x="2483" y="11613"/>
                  </a:cubicBezTo>
                  <a:cubicBezTo>
                    <a:pt x="1431" y="10404"/>
                    <a:pt x="865" y="8879"/>
                    <a:pt x="865" y="7276"/>
                  </a:cubicBezTo>
                  <a:lnTo>
                    <a:pt x="865" y="1587"/>
                  </a:lnTo>
                  <a:cubicBezTo>
                    <a:pt x="1462" y="1367"/>
                    <a:pt x="3222" y="864"/>
                    <a:pt x="6474" y="864"/>
                  </a:cubicBezTo>
                  <a:close/>
                  <a:moveTo>
                    <a:pt x="6474" y="1"/>
                  </a:moveTo>
                  <a:cubicBezTo>
                    <a:pt x="2122" y="1"/>
                    <a:pt x="314" y="864"/>
                    <a:pt x="236" y="912"/>
                  </a:cubicBezTo>
                  <a:lnTo>
                    <a:pt x="0" y="1022"/>
                  </a:lnTo>
                  <a:lnTo>
                    <a:pt x="0" y="7276"/>
                  </a:lnTo>
                  <a:cubicBezTo>
                    <a:pt x="0" y="9084"/>
                    <a:pt x="645" y="10812"/>
                    <a:pt x="1823" y="12179"/>
                  </a:cubicBezTo>
                  <a:cubicBezTo>
                    <a:pt x="3002" y="13530"/>
                    <a:pt x="4636" y="14427"/>
                    <a:pt x="6412" y="14678"/>
                  </a:cubicBezTo>
                  <a:lnTo>
                    <a:pt x="6474" y="14693"/>
                  </a:lnTo>
                  <a:lnTo>
                    <a:pt x="6537" y="14678"/>
                  </a:lnTo>
                  <a:cubicBezTo>
                    <a:pt x="8329" y="14427"/>
                    <a:pt x="9948" y="13530"/>
                    <a:pt x="11126" y="12179"/>
                  </a:cubicBezTo>
                  <a:cubicBezTo>
                    <a:pt x="12320" y="10812"/>
                    <a:pt x="12965" y="9084"/>
                    <a:pt x="12965" y="7276"/>
                  </a:cubicBezTo>
                  <a:lnTo>
                    <a:pt x="12965" y="1022"/>
                  </a:lnTo>
                  <a:lnTo>
                    <a:pt x="12729" y="912"/>
                  </a:lnTo>
                  <a:cubicBezTo>
                    <a:pt x="12651" y="864"/>
                    <a:pt x="10828" y="1"/>
                    <a:pt x="6474"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4;p103">
              <a:extLst>
                <a:ext uri="{FF2B5EF4-FFF2-40B4-BE49-F238E27FC236}">
                  <a16:creationId xmlns:a16="http://schemas.microsoft.com/office/drawing/2014/main" id="{C7C65F0C-8DBA-4CF5-F737-7AD291012915}"/>
                </a:ext>
              </a:extLst>
            </p:cNvPr>
            <p:cNvSpPr/>
            <p:nvPr/>
          </p:nvSpPr>
          <p:spPr>
            <a:xfrm>
              <a:off x="789923" y="3446565"/>
              <a:ext cx="256815" cy="302574"/>
            </a:xfrm>
            <a:custGeom>
              <a:avLst/>
              <a:gdLst/>
              <a:ahLst/>
              <a:cxnLst/>
              <a:rect l="l" t="t" r="r" b="b"/>
              <a:pathLst>
                <a:path w="9524" h="11221" extrusionOk="0">
                  <a:moveTo>
                    <a:pt x="4761" y="849"/>
                  </a:moveTo>
                  <a:cubicBezTo>
                    <a:pt x="6569" y="849"/>
                    <a:pt x="7858" y="1021"/>
                    <a:pt x="8675" y="1178"/>
                  </a:cubicBezTo>
                  <a:lnTo>
                    <a:pt x="8675" y="5547"/>
                  </a:lnTo>
                  <a:cubicBezTo>
                    <a:pt x="8675" y="6726"/>
                    <a:pt x="8250" y="7873"/>
                    <a:pt x="7464" y="8753"/>
                  </a:cubicBezTo>
                  <a:cubicBezTo>
                    <a:pt x="6773" y="9570"/>
                    <a:pt x="5815" y="10121"/>
                    <a:pt x="4761" y="10341"/>
                  </a:cubicBezTo>
                  <a:cubicBezTo>
                    <a:pt x="3724" y="10121"/>
                    <a:pt x="2766" y="9570"/>
                    <a:pt x="2059" y="8753"/>
                  </a:cubicBezTo>
                  <a:cubicBezTo>
                    <a:pt x="1289" y="7873"/>
                    <a:pt x="864" y="6726"/>
                    <a:pt x="864" y="5547"/>
                  </a:cubicBezTo>
                  <a:lnTo>
                    <a:pt x="864" y="1178"/>
                  </a:lnTo>
                  <a:cubicBezTo>
                    <a:pt x="1650" y="1021"/>
                    <a:pt x="2923" y="849"/>
                    <a:pt x="4761" y="849"/>
                  </a:cubicBezTo>
                  <a:close/>
                  <a:moveTo>
                    <a:pt x="4761" y="0"/>
                  </a:moveTo>
                  <a:cubicBezTo>
                    <a:pt x="2781" y="0"/>
                    <a:pt x="1399" y="189"/>
                    <a:pt x="598" y="346"/>
                  </a:cubicBezTo>
                  <a:cubicBezTo>
                    <a:pt x="518" y="378"/>
                    <a:pt x="424" y="393"/>
                    <a:pt x="346" y="409"/>
                  </a:cubicBezTo>
                  <a:lnTo>
                    <a:pt x="1" y="487"/>
                  </a:lnTo>
                  <a:lnTo>
                    <a:pt x="1" y="5547"/>
                  </a:lnTo>
                  <a:cubicBezTo>
                    <a:pt x="1" y="6930"/>
                    <a:pt x="503" y="8281"/>
                    <a:pt x="1415" y="9318"/>
                  </a:cubicBezTo>
                  <a:cubicBezTo>
                    <a:pt x="2263" y="10293"/>
                    <a:pt x="3426" y="10969"/>
                    <a:pt x="4683" y="11204"/>
                  </a:cubicBezTo>
                  <a:lnTo>
                    <a:pt x="4761" y="11221"/>
                  </a:lnTo>
                  <a:lnTo>
                    <a:pt x="4841" y="11204"/>
                  </a:lnTo>
                  <a:cubicBezTo>
                    <a:pt x="6113" y="10969"/>
                    <a:pt x="7276" y="10293"/>
                    <a:pt x="8124" y="9318"/>
                  </a:cubicBezTo>
                  <a:cubicBezTo>
                    <a:pt x="9036" y="8281"/>
                    <a:pt x="9524" y="6930"/>
                    <a:pt x="9524" y="5547"/>
                  </a:cubicBezTo>
                  <a:lnTo>
                    <a:pt x="9524" y="487"/>
                  </a:lnTo>
                  <a:lnTo>
                    <a:pt x="9193" y="409"/>
                  </a:lnTo>
                  <a:cubicBezTo>
                    <a:pt x="9178" y="409"/>
                    <a:pt x="9146" y="393"/>
                    <a:pt x="9130" y="393"/>
                  </a:cubicBezTo>
                  <a:cubicBezTo>
                    <a:pt x="8298" y="204"/>
                    <a:pt x="6867" y="0"/>
                    <a:pt x="4761"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5;p103">
              <a:extLst>
                <a:ext uri="{FF2B5EF4-FFF2-40B4-BE49-F238E27FC236}">
                  <a16:creationId xmlns:a16="http://schemas.microsoft.com/office/drawing/2014/main" id="{DF04BB24-35BB-A5DC-09CF-CDB7C78FCCA2}"/>
                </a:ext>
              </a:extLst>
            </p:cNvPr>
            <p:cNvSpPr/>
            <p:nvPr/>
          </p:nvSpPr>
          <p:spPr>
            <a:xfrm>
              <a:off x="847955" y="3504597"/>
              <a:ext cx="140730" cy="163597"/>
            </a:xfrm>
            <a:custGeom>
              <a:avLst/>
              <a:gdLst/>
              <a:ahLst/>
              <a:cxnLst/>
              <a:rect l="l" t="t" r="r" b="b"/>
              <a:pathLst>
                <a:path w="5219" h="6067" extrusionOk="0">
                  <a:moveTo>
                    <a:pt x="2186" y="912"/>
                  </a:moveTo>
                  <a:lnTo>
                    <a:pt x="2186" y="5155"/>
                  </a:lnTo>
                  <a:cubicBezTo>
                    <a:pt x="1431" y="4966"/>
                    <a:pt x="866" y="4275"/>
                    <a:pt x="866" y="3458"/>
                  </a:cubicBezTo>
                  <a:lnTo>
                    <a:pt x="866" y="2609"/>
                  </a:lnTo>
                  <a:cubicBezTo>
                    <a:pt x="866" y="1792"/>
                    <a:pt x="1431" y="1101"/>
                    <a:pt x="2186" y="912"/>
                  </a:cubicBezTo>
                  <a:close/>
                  <a:moveTo>
                    <a:pt x="3049" y="912"/>
                  </a:moveTo>
                  <a:cubicBezTo>
                    <a:pt x="3804" y="1101"/>
                    <a:pt x="4369" y="1792"/>
                    <a:pt x="4369" y="2609"/>
                  </a:cubicBezTo>
                  <a:lnTo>
                    <a:pt x="4369" y="3458"/>
                  </a:lnTo>
                  <a:cubicBezTo>
                    <a:pt x="4369" y="4275"/>
                    <a:pt x="3804" y="4966"/>
                    <a:pt x="3049" y="5155"/>
                  </a:cubicBezTo>
                  <a:lnTo>
                    <a:pt x="3049" y="912"/>
                  </a:lnTo>
                  <a:close/>
                  <a:moveTo>
                    <a:pt x="2609" y="1"/>
                  </a:moveTo>
                  <a:cubicBezTo>
                    <a:pt x="1180" y="1"/>
                    <a:pt x="1" y="1164"/>
                    <a:pt x="1" y="2609"/>
                  </a:cubicBezTo>
                  <a:lnTo>
                    <a:pt x="1" y="3458"/>
                  </a:lnTo>
                  <a:cubicBezTo>
                    <a:pt x="1" y="4904"/>
                    <a:pt x="1180" y="6066"/>
                    <a:pt x="2609" y="6066"/>
                  </a:cubicBezTo>
                  <a:cubicBezTo>
                    <a:pt x="4055" y="6066"/>
                    <a:pt x="5218" y="4904"/>
                    <a:pt x="5218" y="3458"/>
                  </a:cubicBezTo>
                  <a:lnTo>
                    <a:pt x="5218" y="2609"/>
                  </a:lnTo>
                  <a:cubicBezTo>
                    <a:pt x="5218" y="1164"/>
                    <a:pt x="4055" y="1"/>
                    <a:pt x="2609"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5B160AA6-57BA-2B43-BF6A-828D3D04E9C6}"/>
              </a:ext>
            </a:extLst>
          </p:cNvPr>
          <p:cNvSpPr txBox="1"/>
          <p:nvPr/>
        </p:nvSpPr>
        <p:spPr>
          <a:xfrm>
            <a:off x="2776323" y="2576771"/>
            <a:ext cx="4397072" cy="1200329"/>
          </a:xfrm>
          <a:prstGeom prst="rect">
            <a:avLst/>
          </a:prstGeom>
          <a:noFill/>
        </p:spPr>
        <p:txBody>
          <a:bodyPr wrap="square" rtlCol="0">
            <a:spAutoFit/>
          </a:bodyPr>
          <a:lstStyle/>
          <a:p>
            <a:r>
              <a:rPr lang="vi-VN" sz="2400" b="0" i="0" u="none" strike="noStrike" dirty="0">
                <a:solidFill>
                  <a:srgbClr val="000000"/>
                </a:solidFill>
                <a:effectLst/>
                <a:latin typeface="Calibri" panose="020F0502020204030204" pitchFamily="34" charset="0"/>
                <a:cs typeface="Calibri" panose="020F0502020204030204" pitchFamily="34" charset="0"/>
              </a:rPr>
              <a:t>AI có thể được bị lợi dụng cho mục đích cá nhân hoặc mục đích chính trị, gây ra hiểu lầm lớn</a:t>
            </a:r>
            <a:endParaRPr lang="en-US" sz="1800" dirty="0">
              <a:latin typeface="Darker Grotesque" panose="020B060402020202020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kraina">
            <a:hlinkClick r:id="" action="ppaction://media"/>
            <a:extLst>
              <a:ext uri="{FF2B5EF4-FFF2-40B4-BE49-F238E27FC236}">
                <a16:creationId xmlns:a16="http://schemas.microsoft.com/office/drawing/2014/main" id="{D143AAD3-5C2D-8A9D-718D-C972723031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144001" cy="5143500"/>
          </a:xfrm>
          <a:prstGeom prst="rect">
            <a:avLst/>
          </a:prstGeom>
        </p:spPr>
      </p:pic>
    </p:spTree>
    <p:extLst>
      <p:ext uri="{BB962C8B-B14F-4D97-AF65-F5344CB8AC3E}">
        <p14:creationId xmlns:p14="http://schemas.microsoft.com/office/powerpoint/2010/main" val="36554067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0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58125" y="1440900"/>
            <a:ext cx="6227700" cy="2176060"/>
          </a:xfrm>
        </p:spPr>
        <p:txBody>
          <a:bodyPr/>
          <a:lstStyle/>
          <a:p>
            <a:r>
              <a:rPr lang="en-US" dirty="0">
                <a:solidFill>
                  <a:schemeClr val="accent3">
                    <a:lumMod val="50000"/>
                  </a:schemeClr>
                </a:solidFill>
                <a:latin typeface="Bahnschrift SemiBold" panose="020B0502040204020203" pitchFamily="34" charset="0"/>
              </a:rPr>
              <a:t>CẢM ƠN MỌI NGƯỜI ĐÃ LẮNG NGHE PHẦN THUYẾT TRÌNH CỦA CHÚNG MÌNH</a:t>
            </a:r>
          </a:p>
        </p:txBody>
      </p:sp>
    </p:spTree>
    <p:extLst>
      <p:ext uri="{BB962C8B-B14F-4D97-AF65-F5344CB8AC3E}">
        <p14:creationId xmlns:p14="http://schemas.microsoft.com/office/powerpoint/2010/main" val="15351190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6"/>
          <p:cNvSpPr txBox="1">
            <a:spLocks noGrp="1"/>
          </p:cNvSpPr>
          <p:nvPr>
            <p:ph type="body" idx="1"/>
          </p:nvPr>
        </p:nvSpPr>
        <p:spPr>
          <a:xfrm>
            <a:off x="670380" y="1933724"/>
            <a:ext cx="4200900" cy="22160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b="1" dirty="0" err="1">
                <a:solidFill>
                  <a:srgbClr val="0070C0"/>
                </a:solidFill>
              </a:rPr>
              <a:t>Nội</a:t>
            </a:r>
            <a:r>
              <a:rPr lang="en-US" sz="2800" b="1" dirty="0">
                <a:solidFill>
                  <a:srgbClr val="0070C0"/>
                </a:solidFill>
              </a:rPr>
              <a:t> dung </a:t>
            </a:r>
            <a:r>
              <a:rPr lang="en-US" sz="2800" b="1" dirty="0" err="1">
                <a:solidFill>
                  <a:srgbClr val="0070C0"/>
                </a:solidFill>
              </a:rPr>
              <a:t>các</a:t>
            </a:r>
            <a:r>
              <a:rPr lang="en-US" sz="2800" b="1" dirty="0">
                <a:solidFill>
                  <a:srgbClr val="0070C0"/>
                </a:solidFill>
              </a:rPr>
              <a:t> </a:t>
            </a:r>
            <a:r>
              <a:rPr lang="en-US" sz="2800" b="1" dirty="0" err="1">
                <a:solidFill>
                  <a:srgbClr val="0070C0"/>
                </a:solidFill>
              </a:rPr>
              <a:t>phần</a:t>
            </a:r>
            <a:r>
              <a:rPr lang="en-US" sz="2800" b="1" dirty="0">
                <a:solidFill>
                  <a:srgbClr val="0070C0"/>
                </a:solidFill>
              </a:rPr>
              <a:t> : </a:t>
            </a:r>
          </a:p>
          <a:p>
            <a:pPr marL="0" lvl="0" indent="0" algn="l" rtl="0">
              <a:spcBef>
                <a:spcPts val="0"/>
              </a:spcBef>
              <a:spcAft>
                <a:spcPts val="0"/>
              </a:spcAft>
              <a:buNone/>
            </a:pPr>
            <a:r>
              <a:rPr lang="en-US" sz="2400" dirty="0"/>
              <a:t> </a:t>
            </a:r>
            <a:r>
              <a:rPr lang="en-US" sz="2400" dirty="0">
                <a:solidFill>
                  <a:srgbClr val="0070C0"/>
                </a:solidFill>
              </a:rPr>
              <a:t>I. </a:t>
            </a:r>
            <a:r>
              <a:rPr lang="en-US" sz="2400" dirty="0" err="1">
                <a:solidFill>
                  <a:srgbClr val="0070C0"/>
                </a:solidFill>
              </a:rPr>
              <a:t>Khái</a:t>
            </a:r>
            <a:r>
              <a:rPr lang="en-US" sz="2400" dirty="0">
                <a:solidFill>
                  <a:srgbClr val="0070C0"/>
                </a:solidFill>
              </a:rPr>
              <a:t> </a:t>
            </a:r>
            <a:r>
              <a:rPr lang="en-US" sz="2400" dirty="0" err="1">
                <a:solidFill>
                  <a:srgbClr val="0070C0"/>
                </a:solidFill>
              </a:rPr>
              <a:t>niệm</a:t>
            </a:r>
            <a:r>
              <a:rPr lang="en-US" sz="2400" dirty="0">
                <a:solidFill>
                  <a:srgbClr val="0070C0"/>
                </a:solidFill>
              </a:rPr>
              <a:t> </a:t>
            </a:r>
            <a:r>
              <a:rPr lang="en-US" sz="2400" dirty="0" err="1">
                <a:solidFill>
                  <a:srgbClr val="0070C0"/>
                </a:solidFill>
              </a:rPr>
              <a:t>của</a:t>
            </a:r>
            <a:r>
              <a:rPr lang="en-US" sz="2400" dirty="0">
                <a:solidFill>
                  <a:srgbClr val="0070C0"/>
                </a:solidFill>
              </a:rPr>
              <a:t> </a:t>
            </a:r>
            <a:r>
              <a:rPr lang="en-US" sz="2400" dirty="0" err="1">
                <a:solidFill>
                  <a:srgbClr val="0070C0"/>
                </a:solidFill>
              </a:rPr>
              <a:t>trí</a:t>
            </a:r>
            <a:r>
              <a:rPr lang="en-US" sz="2400" dirty="0">
                <a:solidFill>
                  <a:srgbClr val="0070C0"/>
                </a:solidFill>
              </a:rPr>
              <a:t> </a:t>
            </a:r>
            <a:r>
              <a:rPr lang="en-US" sz="2400" dirty="0" err="1">
                <a:solidFill>
                  <a:srgbClr val="0070C0"/>
                </a:solidFill>
              </a:rPr>
              <a:t>tuệ</a:t>
            </a:r>
            <a:r>
              <a:rPr lang="en-US" sz="2400" dirty="0">
                <a:solidFill>
                  <a:srgbClr val="0070C0"/>
                </a:solidFill>
              </a:rPr>
              <a:t>  </a:t>
            </a:r>
            <a:r>
              <a:rPr lang="en-US" sz="2400" dirty="0" err="1">
                <a:solidFill>
                  <a:srgbClr val="0070C0"/>
                </a:solidFill>
              </a:rPr>
              <a:t>nhân</a:t>
            </a:r>
            <a:r>
              <a:rPr lang="en-US" sz="2400" dirty="0">
                <a:solidFill>
                  <a:srgbClr val="0070C0"/>
                </a:solidFill>
              </a:rPr>
              <a:t> </a:t>
            </a:r>
            <a:r>
              <a:rPr lang="en-US" sz="2400" dirty="0" err="1">
                <a:solidFill>
                  <a:srgbClr val="0070C0"/>
                </a:solidFill>
              </a:rPr>
              <a:t>tạo</a:t>
            </a:r>
            <a:endParaRPr lang="en-US" sz="2400" dirty="0">
              <a:solidFill>
                <a:srgbClr val="0070C0"/>
              </a:solidFill>
            </a:endParaRPr>
          </a:p>
          <a:p>
            <a:pPr marL="0" lvl="0" indent="0" algn="l" rtl="0">
              <a:spcBef>
                <a:spcPts val="0"/>
              </a:spcBef>
              <a:spcAft>
                <a:spcPts val="0"/>
              </a:spcAft>
              <a:buNone/>
            </a:pPr>
            <a:r>
              <a:rPr lang="en-US" sz="2400" dirty="0">
                <a:solidFill>
                  <a:srgbClr val="0070C0"/>
                </a:solidFill>
              </a:rPr>
              <a:t> II. </a:t>
            </a:r>
            <a:r>
              <a:rPr lang="en-US" sz="2400" dirty="0" err="1">
                <a:solidFill>
                  <a:srgbClr val="0070C0"/>
                </a:solidFill>
              </a:rPr>
              <a:t>Lịch</a:t>
            </a:r>
            <a:r>
              <a:rPr lang="en-US" sz="2400" dirty="0">
                <a:solidFill>
                  <a:srgbClr val="0070C0"/>
                </a:solidFill>
              </a:rPr>
              <a:t> </a:t>
            </a:r>
            <a:r>
              <a:rPr lang="en-US" sz="2400" dirty="0" err="1">
                <a:solidFill>
                  <a:srgbClr val="0070C0"/>
                </a:solidFill>
              </a:rPr>
              <a:t>sử</a:t>
            </a:r>
            <a:r>
              <a:rPr lang="en-US" sz="2400" dirty="0">
                <a:solidFill>
                  <a:srgbClr val="0070C0"/>
                </a:solidFill>
              </a:rPr>
              <a:t> </a:t>
            </a:r>
            <a:r>
              <a:rPr lang="en-US" sz="2400" dirty="0" err="1">
                <a:solidFill>
                  <a:srgbClr val="0070C0"/>
                </a:solidFill>
              </a:rPr>
              <a:t>của</a:t>
            </a:r>
            <a:r>
              <a:rPr lang="en-US" sz="2400" dirty="0">
                <a:solidFill>
                  <a:srgbClr val="0070C0"/>
                </a:solidFill>
              </a:rPr>
              <a:t> </a:t>
            </a:r>
            <a:r>
              <a:rPr lang="en-US" sz="2400" dirty="0" err="1">
                <a:solidFill>
                  <a:srgbClr val="0070C0"/>
                </a:solidFill>
              </a:rPr>
              <a:t>trí</a:t>
            </a:r>
            <a:r>
              <a:rPr lang="en-US" sz="2400" dirty="0">
                <a:solidFill>
                  <a:srgbClr val="0070C0"/>
                </a:solidFill>
              </a:rPr>
              <a:t> </a:t>
            </a:r>
            <a:r>
              <a:rPr lang="en-US" sz="2400" dirty="0" err="1">
                <a:solidFill>
                  <a:srgbClr val="0070C0"/>
                </a:solidFill>
              </a:rPr>
              <a:t>tuệ</a:t>
            </a:r>
            <a:r>
              <a:rPr lang="en-US" sz="2400" dirty="0">
                <a:solidFill>
                  <a:srgbClr val="0070C0"/>
                </a:solidFill>
              </a:rPr>
              <a:t> </a:t>
            </a:r>
            <a:r>
              <a:rPr lang="en-US" sz="2400" dirty="0" err="1">
                <a:solidFill>
                  <a:srgbClr val="0070C0"/>
                </a:solidFill>
              </a:rPr>
              <a:t>nhân</a:t>
            </a:r>
            <a:r>
              <a:rPr lang="en-US" sz="2400" dirty="0">
                <a:solidFill>
                  <a:srgbClr val="0070C0"/>
                </a:solidFill>
              </a:rPr>
              <a:t> </a:t>
            </a:r>
            <a:r>
              <a:rPr lang="en-US" sz="2400" dirty="0" err="1">
                <a:solidFill>
                  <a:srgbClr val="0070C0"/>
                </a:solidFill>
              </a:rPr>
              <a:t>tạo</a:t>
            </a:r>
            <a:endParaRPr lang="en-US" sz="2400" dirty="0">
              <a:solidFill>
                <a:srgbClr val="0070C0"/>
              </a:solidFill>
            </a:endParaRPr>
          </a:p>
          <a:p>
            <a:pPr marL="0" lvl="0" indent="0" algn="l" rtl="0">
              <a:spcBef>
                <a:spcPts val="0"/>
              </a:spcBef>
              <a:spcAft>
                <a:spcPts val="0"/>
              </a:spcAft>
              <a:buNone/>
            </a:pPr>
            <a:r>
              <a:rPr lang="en-US" sz="2400" dirty="0">
                <a:solidFill>
                  <a:srgbClr val="0070C0"/>
                </a:solidFill>
              </a:rPr>
              <a:t> III. </a:t>
            </a:r>
            <a:r>
              <a:rPr lang="en-US" sz="2400" dirty="0" err="1">
                <a:solidFill>
                  <a:srgbClr val="0070C0"/>
                </a:solidFill>
              </a:rPr>
              <a:t>Lợi</a:t>
            </a:r>
            <a:r>
              <a:rPr lang="en-US" sz="2400" dirty="0">
                <a:solidFill>
                  <a:srgbClr val="0070C0"/>
                </a:solidFill>
              </a:rPr>
              <a:t> </a:t>
            </a:r>
            <a:r>
              <a:rPr lang="en-US" sz="2400" dirty="0" err="1">
                <a:solidFill>
                  <a:srgbClr val="0070C0"/>
                </a:solidFill>
              </a:rPr>
              <a:t>ích</a:t>
            </a:r>
            <a:r>
              <a:rPr lang="en-US" sz="2400" dirty="0">
                <a:solidFill>
                  <a:srgbClr val="0070C0"/>
                </a:solidFill>
              </a:rPr>
              <a:t> </a:t>
            </a:r>
            <a:r>
              <a:rPr lang="en-US" sz="2400" dirty="0" err="1">
                <a:solidFill>
                  <a:srgbClr val="0070C0"/>
                </a:solidFill>
              </a:rPr>
              <a:t>của</a:t>
            </a:r>
            <a:r>
              <a:rPr lang="en-US" sz="2400" dirty="0">
                <a:solidFill>
                  <a:srgbClr val="0070C0"/>
                </a:solidFill>
              </a:rPr>
              <a:t> </a:t>
            </a:r>
            <a:r>
              <a:rPr lang="en-US" sz="2400" dirty="0" err="1">
                <a:solidFill>
                  <a:srgbClr val="0070C0"/>
                </a:solidFill>
              </a:rPr>
              <a:t>trí</a:t>
            </a:r>
            <a:r>
              <a:rPr lang="en-US" sz="2400" dirty="0">
                <a:solidFill>
                  <a:srgbClr val="0070C0"/>
                </a:solidFill>
              </a:rPr>
              <a:t> </a:t>
            </a:r>
            <a:r>
              <a:rPr lang="en-US" sz="2400" dirty="0" err="1">
                <a:solidFill>
                  <a:srgbClr val="0070C0"/>
                </a:solidFill>
              </a:rPr>
              <a:t>tuệ</a:t>
            </a:r>
            <a:r>
              <a:rPr lang="en-US" sz="2400" dirty="0">
                <a:solidFill>
                  <a:srgbClr val="0070C0"/>
                </a:solidFill>
              </a:rPr>
              <a:t> </a:t>
            </a:r>
            <a:r>
              <a:rPr lang="en-US" sz="2400" dirty="0" err="1">
                <a:solidFill>
                  <a:srgbClr val="0070C0"/>
                </a:solidFill>
              </a:rPr>
              <a:t>nhân</a:t>
            </a:r>
            <a:r>
              <a:rPr lang="en-US" sz="2400" dirty="0">
                <a:solidFill>
                  <a:srgbClr val="0070C0"/>
                </a:solidFill>
              </a:rPr>
              <a:t> </a:t>
            </a:r>
            <a:r>
              <a:rPr lang="en-US" sz="2400" dirty="0" err="1">
                <a:solidFill>
                  <a:srgbClr val="0070C0"/>
                </a:solidFill>
              </a:rPr>
              <a:t>tạo</a:t>
            </a:r>
            <a:endParaRPr lang="en-US" sz="2400" dirty="0">
              <a:solidFill>
                <a:srgbClr val="0070C0"/>
              </a:solidFill>
            </a:endParaRPr>
          </a:p>
          <a:p>
            <a:pPr marL="0" lvl="0" indent="0" algn="l" rtl="0">
              <a:spcBef>
                <a:spcPts val="0"/>
              </a:spcBef>
              <a:spcAft>
                <a:spcPts val="0"/>
              </a:spcAft>
              <a:buNone/>
            </a:pPr>
            <a:r>
              <a:rPr lang="en-US" sz="2400" dirty="0">
                <a:solidFill>
                  <a:srgbClr val="0070C0"/>
                </a:solidFill>
              </a:rPr>
              <a:t> IV. </a:t>
            </a:r>
            <a:r>
              <a:rPr lang="en-US" sz="2400" dirty="0" err="1">
                <a:solidFill>
                  <a:srgbClr val="0070C0"/>
                </a:solidFill>
              </a:rPr>
              <a:t>Nguy</a:t>
            </a:r>
            <a:r>
              <a:rPr lang="en-US" sz="2400" dirty="0">
                <a:solidFill>
                  <a:srgbClr val="0070C0"/>
                </a:solidFill>
              </a:rPr>
              <a:t> </a:t>
            </a:r>
            <a:r>
              <a:rPr lang="en-US" sz="2400" dirty="0" err="1">
                <a:solidFill>
                  <a:srgbClr val="0070C0"/>
                </a:solidFill>
              </a:rPr>
              <a:t>hiểm</a:t>
            </a:r>
            <a:r>
              <a:rPr lang="en-US" sz="2400" dirty="0">
                <a:solidFill>
                  <a:srgbClr val="0070C0"/>
                </a:solidFill>
              </a:rPr>
              <a:t> </a:t>
            </a:r>
            <a:r>
              <a:rPr lang="en-US" sz="2400" dirty="0" err="1">
                <a:solidFill>
                  <a:srgbClr val="0070C0"/>
                </a:solidFill>
              </a:rPr>
              <a:t>của</a:t>
            </a:r>
            <a:r>
              <a:rPr lang="en-US" sz="2400" dirty="0">
                <a:solidFill>
                  <a:srgbClr val="0070C0"/>
                </a:solidFill>
              </a:rPr>
              <a:t> </a:t>
            </a:r>
            <a:r>
              <a:rPr lang="en-US" sz="2400" dirty="0" err="1">
                <a:solidFill>
                  <a:srgbClr val="0070C0"/>
                </a:solidFill>
              </a:rPr>
              <a:t>trí</a:t>
            </a:r>
            <a:r>
              <a:rPr lang="en-US" sz="2400" dirty="0">
                <a:solidFill>
                  <a:srgbClr val="0070C0"/>
                </a:solidFill>
              </a:rPr>
              <a:t> </a:t>
            </a:r>
            <a:r>
              <a:rPr lang="en-US" sz="2400" dirty="0" err="1">
                <a:solidFill>
                  <a:srgbClr val="0070C0"/>
                </a:solidFill>
              </a:rPr>
              <a:t>tuệ</a:t>
            </a:r>
            <a:r>
              <a:rPr lang="en-US" sz="2400" dirty="0">
                <a:solidFill>
                  <a:srgbClr val="0070C0"/>
                </a:solidFill>
              </a:rPr>
              <a:t> </a:t>
            </a:r>
            <a:r>
              <a:rPr lang="en-US" sz="2400" dirty="0" err="1">
                <a:solidFill>
                  <a:srgbClr val="0070C0"/>
                </a:solidFill>
              </a:rPr>
              <a:t>nhân</a:t>
            </a:r>
            <a:r>
              <a:rPr lang="en-US" sz="2400" dirty="0">
                <a:solidFill>
                  <a:srgbClr val="0070C0"/>
                </a:solidFill>
              </a:rPr>
              <a:t> </a:t>
            </a:r>
            <a:r>
              <a:rPr lang="en-US" sz="2400" dirty="0" err="1">
                <a:solidFill>
                  <a:srgbClr val="0070C0"/>
                </a:solidFill>
              </a:rPr>
              <a:t>tạo</a:t>
            </a:r>
            <a:endParaRPr lang="en-US" sz="2400" dirty="0">
              <a:solidFill>
                <a:srgbClr val="0070C0"/>
              </a:solidFill>
            </a:endParaRPr>
          </a:p>
          <a:p>
            <a:pPr marL="0" lvl="0" indent="0" algn="l" rtl="0">
              <a:spcBef>
                <a:spcPts val="0"/>
              </a:spcBef>
              <a:spcAft>
                <a:spcPts val="0"/>
              </a:spcAft>
              <a:buNone/>
            </a:pPr>
            <a:endParaRPr sz="2800" dirty="0"/>
          </a:p>
        </p:txBody>
      </p:sp>
      <p:sp>
        <p:nvSpPr>
          <p:cNvPr id="530" name="Google Shape;530;p46"/>
          <p:cNvSpPr txBox="1">
            <a:spLocks noGrp="1"/>
          </p:cNvSpPr>
          <p:nvPr>
            <p:ph type="title"/>
          </p:nvPr>
        </p:nvSpPr>
        <p:spPr>
          <a:xfrm>
            <a:off x="376518" y="291322"/>
            <a:ext cx="4200900" cy="12204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err="1">
                <a:solidFill>
                  <a:schemeClr val="accent3">
                    <a:lumMod val="50000"/>
                  </a:schemeClr>
                </a:solidFill>
                <a:latin typeface="Bahnschrift SemiBold" panose="020B0502040204020203" pitchFamily="34" charset="0"/>
              </a:rPr>
              <a:t>Chủ</a:t>
            </a:r>
            <a:r>
              <a:rPr lang="en-US" sz="3200" dirty="0">
                <a:solidFill>
                  <a:schemeClr val="accent3">
                    <a:lumMod val="50000"/>
                  </a:schemeClr>
                </a:solidFill>
                <a:latin typeface="Bahnschrift SemiBold" panose="020B0502040204020203" pitchFamily="34" charset="0"/>
              </a:rPr>
              <a:t> </a:t>
            </a:r>
            <a:r>
              <a:rPr lang="en-US" sz="3200" dirty="0" err="1">
                <a:solidFill>
                  <a:schemeClr val="accent3">
                    <a:lumMod val="50000"/>
                  </a:schemeClr>
                </a:solidFill>
                <a:latin typeface="Bahnschrift SemiBold" panose="020B0502040204020203" pitchFamily="34" charset="0"/>
              </a:rPr>
              <a:t>đề</a:t>
            </a:r>
            <a:r>
              <a:rPr lang="en-US" sz="3200" dirty="0">
                <a:solidFill>
                  <a:schemeClr val="accent3">
                    <a:lumMod val="50000"/>
                  </a:schemeClr>
                </a:solidFill>
                <a:latin typeface="Bahnschrift SemiBold" panose="020B0502040204020203" pitchFamily="34" charset="0"/>
              </a:rPr>
              <a:t> : </a:t>
            </a:r>
            <a:r>
              <a:rPr lang="en-US" sz="3200" dirty="0" err="1">
                <a:solidFill>
                  <a:schemeClr val="accent3">
                    <a:lumMod val="50000"/>
                  </a:schemeClr>
                </a:solidFill>
                <a:latin typeface="Bahnschrift SemiBold" panose="020B0502040204020203" pitchFamily="34" charset="0"/>
              </a:rPr>
              <a:t>Trí</a:t>
            </a:r>
            <a:r>
              <a:rPr lang="en-US" sz="3200" dirty="0">
                <a:solidFill>
                  <a:schemeClr val="accent3">
                    <a:lumMod val="50000"/>
                  </a:schemeClr>
                </a:solidFill>
                <a:latin typeface="Bahnschrift SemiBold" panose="020B0502040204020203" pitchFamily="34" charset="0"/>
              </a:rPr>
              <a:t> </a:t>
            </a:r>
            <a:r>
              <a:rPr lang="en-US" sz="3200" dirty="0" err="1">
                <a:solidFill>
                  <a:schemeClr val="accent3">
                    <a:lumMod val="50000"/>
                  </a:schemeClr>
                </a:solidFill>
                <a:latin typeface="Bahnschrift SemiBold" panose="020B0502040204020203" pitchFamily="34" charset="0"/>
              </a:rPr>
              <a:t>tuệ</a:t>
            </a:r>
            <a:r>
              <a:rPr lang="en-US" sz="3200" dirty="0">
                <a:solidFill>
                  <a:schemeClr val="accent3">
                    <a:lumMod val="50000"/>
                  </a:schemeClr>
                </a:solidFill>
                <a:latin typeface="Bahnschrift SemiBold" panose="020B0502040204020203" pitchFamily="34" charset="0"/>
              </a:rPr>
              <a:t> </a:t>
            </a:r>
            <a:r>
              <a:rPr lang="en-US" sz="3200" dirty="0" err="1">
                <a:solidFill>
                  <a:schemeClr val="accent3">
                    <a:lumMod val="50000"/>
                  </a:schemeClr>
                </a:solidFill>
                <a:latin typeface="Bahnschrift SemiBold" panose="020B0502040204020203" pitchFamily="34" charset="0"/>
              </a:rPr>
              <a:t>nhân</a:t>
            </a:r>
            <a:r>
              <a:rPr lang="en-US" sz="3200" dirty="0">
                <a:solidFill>
                  <a:schemeClr val="accent3">
                    <a:lumMod val="50000"/>
                  </a:schemeClr>
                </a:solidFill>
                <a:latin typeface="Bahnschrift SemiBold" panose="020B0502040204020203" pitchFamily="34" charset="0"/>
              </a:rPr>
              <a:t> </a:t>
            </a:r>
            <a:r>
              <a:rPr lang="en-US" sz="3200" dirty="0" err="1">
                <a:solidFill>
                  <a:schemeClr val="accent3">
                    <a:lumMod val="50000"/>
                  </a:schemeClr>
                </a:solidFill>
                <a:latin typeface="Bahnschrift SemiBold" panose="020B0502040204020203" pitchFamily="34" charset="0"/>
              </a:rPr>
              <a:t>tạo</a:t>
            </a:r>
            <a:r>
              <a:rPr lang="en-US" sz="3200" dirty="0">
                <a:solidFill>
                  <a:schemeClr val="accent3">
                    <a:lumMod val="50000"/>
                  </a:schemeClr>
                </a:solidFill>
                <a:latin typeface="Bahnschrift SemiBold" panose="020B0502040204020203" pitchFamily="34" charset="0"/>
              </a:rPr>
              <a:t> AI </a:t>
            </a:r>
            <a:endParaRPr sz="3200" dirty="0">
              <a:solidFill>
                <a:schemeClr val="accent3">
                  <a:lumMod val="50000"/>
                </a:schemeClr>
              </a:solidFill>
              <a:latin typeface="Bahnschrift SemiBold" panose="020B0502040204020203" pitchFamily="34" charset="0"/>
            </a:endParaRPr>
          </a:p>
        </p:txBody>
      </p:sp>
      <p:pic>
        <p:nvPicPr>
          <p:cNvPr id="531" name="Google Shape;531;p46"/>
          <p:cNvPicPr preferRelativeResize="0"/>
          <p:nvPr/>
        </p:nvPicPr>
        <p:blipFill rotWithShape="1">
          <a:blip r:embed="rId3">
            <a:alphaModFix/>
          </a:blip>
          <a:srcRect l="23070" t="2116" r="23064" b="2125"/>
          <a:stretch/>
        </p:blipFill>
        <p:spPr>
          <a:xfrm>
            <a:off x="4810500" y="901525"/>
            <a:ext cx="3613500" cy="3613500"/>
          </a:xfrm>
          <a:prstGeom prst="ellipse">
            <a:avLst/>
          </a:prstGeom>
          <a:noFill/>
          <a:ln>
            <a:noFill/>
          </a:ln>
          <a:effectLst>
            <a:outerShdw blurRad="128588" dist="28575" dir="11040000" algn="bl" rotWithShape="0">
              <a:schemeClr val="accent1">
                <a:alpha val="23000"/>
              </a:schemeClr>
            </a:outerShdw>
          </a:effectLst>
        </p:spPr>
      </p:pic>
      <p:sp>
        <p:nvSpPr>
          <p:cNvPr id="532" name="Google Shape;532;p46"/>
          <p:cNvSpPr/>
          <p:nvPr/>
        </p:nvSpPr>
        <p:spPr>
          <a:xfrm>
            <a:off x="720000" y="565387"/>
            <a:ext cx="3175340" cy="1368337"/>
          </a:xfrm>
          <a:prstGeom prst="rect">
            <a:avLst/>
          </a:prstGeom>
        </p:spPr>
        <p:txBody>
          <a:bodyPr>
            <a:prstTxWarp prst="textPlain">
              <a:avLst>
                <a:gd name="adj" fmla="val 49322"/>
              </a:avLst>
            </a:prstTxWarp>
          </a:bodyPr>
          <a:lstStyle/>
          <a:p>
            <a:pPr lvl="0" algn="ctr"/>
            <a:endParaRPr b="0" i="0" dirty="0">
              <a:ln>
                <a:noFill/>
              </a:ln>
              <a:gradFill>
                <a:gsLst>
                  <a:gs pos="0">
                    <a:srgbClr val="8DF1FF"/>
                  </a:gs>
                  <a:gs pos="30000">
                    <a:srgbClr val="F2CEFF"/>
                  </a:gs>
                  <a:gs pos="100000">
                    <a:srgbClr val="0445FF"/>
                  </a:gs>
                </a:gsLst>
                <a:lin ang="8099331" scaled="0"/>
              </a:gradFill>
              <a:latin typeface="Orbitron;900"/>
            </a:endParaRPr>
          </a:p>
        </p:txBody>
      </p:sp>
      <p:grpSp>
        <p:nvGrpSpPr>
          <p:cNvPr id="7" name="Google Shape;1580;p103"/>
          <p:cNvGrpSpPr/>
          <p:nvPr/>
        </p:nvGrpSpPr>
        <p:grpSpPr>
          <a:xfrm>
            <a:off x="3522390" y="4149800"/>
            <a:ext cx="688104" cy="630802"/>
            <a:chOff x="3149439" y="4026258"/>
            <a:chExt cx="384791" cy="385195"/>
          </a:xfrm>
        </p:grpSpPr>
        <p:sp>
          <p:nvSpPr>
            <p:cNvPr id="8" name="Google Shape;1581;p103"/>
            <p:cNvSpPr/>
            <p:nvPr/>
          </p:nvSpPr>
          <p:spPr>
            <a:xfrm>
              <a:off x="3285456" y="4173736"/>
              <a:ext cx="67817" cy="90279"/>
            </a:xfrm>
            <a:custGeom>
              <a:avLst/>
              <a:gdLst/>
              <a:ahLst/>
              <a:cxnLst/>
              <a:rect l="l" t="t" r="r" b="b"/>
              <a:pathLst>
                <a:path w="2515" h="3348" extrusionOk="0">
                  <a:moveTo>
                    <a:pt x="1682" y="833"/>
                  </a:moveTo>
                  <a:lnTo>
                    <a:pt x="1682" y="1681"/>
                  </a:lnTo>
                  <a:lnTo>
                    <a:pt x="834" y="1681"/>
                  </a:lnTo>
                  <a:lnTo>
                    <a:pt x="834" y="833"/>
                  </a:lnTo>
                  <a:close/>
                  <a:moveTo>
                    <a:pt x="0" y="1"/>
                  </a:moveTo>
                  <a:lnTo>
                    <a:pt x="0" y="3347"/>
                  </a:lnTo>
                  <a:lnTo>
                    <a:pt x="834" y="3347"/>
                  </a:lnTo>
                  <a:lnTo>
                    <a:pt x="834" y="2515"/>
                  </a:lnTo>
                  <a:lnTo>
                    <a:pt x="1682" y="2515"/>
                  </a:lnTo>
                  <a:lnTo>
                    <a:pt x="1682" y="3347"/>
                  </a:lnTo>
                  <a:lnTo>
                    <a:pt x="2514" y="3347"/>
                  </a:lnTo>
                  <a:lnTo>
                    <a:pt x="251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82;p103"/>
            <p:cNvSpPr/>
            <p:nvPr/>
          </p:nvSpPr>
          <p:spPr>
            <a:xfrm>
              <a:off x="3375712" y="4173736"/>
              <a:ext cx="22489" cy="90279"/>
            </a:xfrm>
            <a:custGeom>
              <a:avLst/>
              <a:gdLst/>
              <a:ahLst/>
              <a:cxnLst/>
              <a:rect l="l" t="t" r="r" b="b"/>
              <a:pathLst>
                <a:path w="834" h="3348" extrusionOk="0">
                  <a:moveTo>
                    <a:pt x="1" y="1"/>
                  </a:moveTo>
                  <a:lnTo>
                    <a:pt x="1" y="3347"/>
                  </a:lnTo>
                  <a:lnTo>
                    <a:pt x="833" y="3347"/>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83;p103"/>
            <p:cNvSpPr/>
            <p:nvPr/>
          </p:nvSpPr>
          <p:spPr>
            <a:xfrm>
              <a:off x="3149439" y="4026258"/>
              <a:ext cx="384791" cy="385195"/>
            </a:xfrm>
            <a:custGeom>
              <a:avLst/>
              <a:gdLst/>
              <a:ahLst/>
              <a:cxnLst/>
              <a:rect l="l" t="t" r="r" b="b"/>
              <a:pathLst>
                <a:path w="14270" h="14285" extrusionOk="0">
                  <a:moveTo>
                    <a:pt x="10481" y="4212"/>
                  </a:moveTo>
                  <a:lnTo>
                    <a:pt x="10481" y="10073"/>
                  </a:lnTo>
                  <a:lnTo>
                    <a:pt x="3787" y="10073"/>
                  </a:lnTo>
                  <a:lnTo>
                    <a:pt x="3787" y="4212"/>
                  </a:lnTo>
                  <a:close/>
                  <a:moveTo>
                    <a:pt x="6726" y="1"/>
                  </a:moveTo>
                  <a:lnTo>
                    <a:pt x="6726" y="3379"/>
                  </a:lnTo>
                  <a:lnTo>
                    <a:pt x="5878" y="3379"/>
                  </a:lnTo>
                  <a:lnTo>
                    <a:pt x="5878" y="849"/>
                  </a:lnTo>
                  <a:lnTo>
                    <a:pt x="5044" y="849"/>
                  </a:lnTo>
                  <a:lnTo>
                    <a:pt x="5044" y="3379"/>
                  </a:lnTo>
                  <a:lnTo>
                    <a:pt x="2955" y="3379"/>
                  </a:lnTo>
                  <a:lnTo>
                    <a:pt x="2955" y="5061"/>
                  </a:lnTo>
                  <a:lnTo>
                    <a:pt x="833" y="5061"/>
                  </a:lnTo>
                  <a:lnTo>
                    <a:pt x="833" y="5893"/>
                  </a:lnTo>
                  <a:lnTo>
                    <a:pt x="2955" y="5893"/>
                  </a:lnTo>
                  <a:lnTo>
                    <a:pt x="2955" y="6727"/>
                  </a:lnTo>
                  <a:lnTo>
                    <a:pt x="0" y="6727"/>
                  </a:lnTo>
                  <a:lnTo>
                    <a:pt x="0" y="7559"/>
                  </a:lnTo>
                  <a:lnTo>
                    <a:pt x="2955" y="7559"/>
                  </a:lnTo>
                  <a:lnTo>
                    <a:pt x="2955" y="8392"/>
                  </a:lnTo>
                  <a:lnTo>
                    <a:pt x="833" y="8392"/>
                  </a:lnTo>
                  <a:lnTo>
                    <a:pt x="833" y="9241"/>
                  </a:lnTo>
                  <a:lnTo>
                    <a:pt x="2955" y="9241"/>
                  </a:lnTo>
                  <a:lnTo>
                    <a:pt x="2955" y="10907"/>
                  </a:lnTo>
                  <a:lnTo>
                    <a:pt x="5044" y="10907"/>
                  </a:lnTo>
                  <a:lnTo>
                    <a:pt x="5044" y="13453"/>
                  </a:lnTo>
                  <a:lnTo>
                    <a:pt x="5878" y="13453"/>
                  </a:lnTo>
                  <a:lnTo>
                    <a:pt x="5878" y="10907"/>
                  </a:lnTo>
                  <a:lnTo>
                    <a:pt x="6726" y="10907"/>
                  </a:lnTo>
                  <a:lnTo>
                    <a:pt x="6726" y="14285"/>
                  </a:lnTo>
                  <a:lnTo>
                    <a:pt x="7558" y="14285"/>
                  </a:lnTo>
                  <a:lnTo>
                    <a:pt x="7558" y="10907"/>
                  </a:lnTo>
                  <a:lnTo>
                    <a:pt x="8392" y="10907"/>
                  </a:lnTo>
                  <a:lnTo>
                    <a:pt x="8392" y="13453"/>
                  </a:lnTo>
                  <a:lnTo>
                    <a:pt x="9224" y="13453"/>
                  </a:lnTo>
                  <a:lnTo>
                    <a:pt x="9224" y="10907"/>
                  </a:lnTo>
                  <a:lnTo>
                    <a:pt x="11315" y="10907"/>
                  </a:lnTo>
                  <a:lnTo>
                    <a:pt x="11315" y="9241"/>
                  </a:lnTo>
                  <a:lnTo>
                    <a:pt x="13436" y="9241"/>
                  </a:lnTo>
                  <a:lnTo>
                    <a:pt x="13436" y="8392"/>
                  </a:lnTo>
                  <a:lnTo>
                    <a:pt x="11315" y="8392"/>
                  </a:lnTo>
                  <a:lnTo>
                    <a:pt x="11315" y="7559"/>
                  </a:lnTo>
                  <a:lnTo>
                    <a:pt x="14269" y="7559"/>
                  </a:lnTo>
                  <a:lnTo>
                    <a:pt x="14269" y="6727"/>
                  </a:lnTo>
                  <a:lnTo>
                    <a:pt x="11315" y="6727"/>
                  </a:lnTo>
                  <a:lnTo>
                    <a:pt x="11315" y="5893"/>
                  </a:lnTo>
                  <a:lnTo>
                    <a:pt x="13436" y="5893"/>
                  </a:lnTo>
                  <a:lnTo>
                    <a:pt x="13436" y="5061"/>
                  </a:lnTo>
                  <a:lnTo>
                    <a:pt x="11315" y="5061"/>
                  </a:lnTo>
                  <a:lnTo>
                    <a:pt x="11315" y="3379"/>
                  </a:lnTo>
                  <a:lnTo>
                    <a:pt x="9224" y="3379"/>
                  </a:lnTo>
                  <a:lnTo>
                    <a:pt x="9224" y="849"/>
                  </a:lnTo>
                  <a:lnTo>
                    <a:pt x="8392" y="849"/>
                  </a:lnTo>
                  <a:lnTo>
                    <a:pt x="8392" y="3379"/>
                  </a:lnTo>
                  <a:lnTo>
                    <a:pt x="7558" y="3379"/>
                  </a:lnTo>
                  <a:lnTo>
                    <a:pt x="7558"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5" name="Rectangle 4"/>
          <p:cNvSpPr/>
          <p:nvPr/>
        </p:nvSpPr>
        <p:spPr>
          <a:xfrm>
            <a:off x="5029200" y="1371600"/>
            <a:ext cx="3394725" cy="140352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43500" y="1246909"/>
            <a:ext cx="3584864" cy="1402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61314" y="1294044"/>
            <a:ext cx="3749236" cy="2732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3">
                    <a:lumMod val="50000"/>
                  </a:schemeClr>
                </a:solidFill>
                <a:latin typeface="Bahnschrift SemiBold" panose="020B0502040204020203" pitchFamily="34" charset="0"/>
              </a:rPr>
              <a:t>I. </a:t>
            </a:r>
            <a:r>
              <a:rPr lang="en-US" sz="4000" dirty="0" err="1">
                <a:solidFill>
                  <a:schemeClr val="accent3">
                    <a:lumMod val="50000"/>
                  </a:schemeClr>
                </a:solidFill>
                <a:latin typeface="Bahnschrift SemiBold" panose="020B0502040204020203" pitchFamily="34" charset="0"/>
              </a:rPr>
              <a:t>Khái</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niệm</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của</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trí</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tuệ</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nhân</a:t>
            </a:r>
            <a:r>
              <a:rPr lang="en-US" sz="4000" dirty="0">
                <a:solidFill>
                  <a:schemeClr val="accent3">
                    <a:lumMod val="50000"/>
                  </a:schemeClr>
                </a:solidFill>
                <a:latin typeface="Bahnschrift SemiBold" panose="020B0502040204020203" pitchFamily="34" charset="0"/>
              </a:rPr>
              <a:t> </a:t>
            </a:r>
            <a:r>
              <a:rPr lang="en-US" sz="4000" dirty="0" err="1">
                <a:solidFill>
                  <a:schemeClr val="accent3">
                    <a:lumMod val="50000"/>
                  </a:schemeClr>
                </a:solidFill>
                <a:latin typeface="Bahnschrift SemiBold" panose="020B0502040204020203" pitchFamily="34" charset="0"/>
              </a:rPr>
              <a:t>tạo</a:t>
            </a:r>
            <a:endParaRPr lang="en-US" sz="4000" dirty="0">
              <a:solidFill>
                <a:schemeClr val="accent3">
                  <a:lumMod val="50000"/>
                </a:schemeClr>
              </a:solidFill>
              <a:latin typeface="Bahnschrift SemiBold" panose="020B0502040204020203" pitchFamily="34" charset="0"/>
            </a:endParaRPr>
          </a:p>
        </p:txBody>
      </p:sp>
      <p:pic>
        <p:nvPicPr>
          <p:cNvPr id="1032" name="Picture 8" descr="Trí Tuệ Nhân Tạo AI Là Gì? Vai Trò Của AI Trong Cuộc Sống Hiện Đạ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3" y="203375"/>
            <a:ext cx="4721333" cy="4797998"/>
          </a:xfrm>
          <a:prstGeom prst="round2DiagRect">
            <a:avLst>
              <a:gd name="adj1" fmla="val 16667"/>
              <a:gd name="adj2" fmla="val 281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7" name="Google Shape;1613;p103"/>
          <p:cNvGrpSpPr/>
          <p:nvPr/>
        </p:nvGrpSpPr>
        <p:grpSpPr>
          <a:xfrm>
            <a:off x="6726562" y="3788765"/>
            <a:ext cx="767334" cy="631289"/>
            <a:chOff x="5637313" y="2199001"/>
            <a:chExt cx="385249" cy="339867"/>
          </a:xfrm>
        </p:grpSpPr>
        <p:sp>
          <p:nvSpPr>
            <p:cNvPr id="18" name="Google Shape;1614;p103"/>
            <p:cNvSpPr/>
            <p:nvPr/>
          </p:nvSpPr>
          <p:spPr>
            <a:xfrm>
              <a:off x="5637313" y="2199001"/>
              <a:ext cx="385249" cy="339867"/>
            </a:xfrm>
            <a:custGeom>
              <a:avLst/>
              <a:gdLst/>
              <a:ahLst/>
              <a:cxnLst/>
              <a:rect l="l" t="t" r="r" b="b"/>
              <a:pathLst>
                <a:path w="14287" h="12604" extrusionOk="0">
                  <a:moveTo>
                    <a:pt x="13437" y="849"/>
                  </a:moveTo>
                  <a:lnTo>
                    <a:pt x="13437" y="3347"/>
                  </a:lnTo>
                  <a:lnTo>
                    <a:pt x="849" y="3347"/>
                  </a:lnTo>
                  <a:lnTo>
                    <a:pt x="849" y="849"/>
                  </a:lnTo>
                  <a:close/>
                  <a:moveTo>
                    <a:pt x="13437" y="4196"/>
                  </a:moveTo>
                  <a:lnTo>
                    <a:pt x="13437" y="11770"/>
                  </a:lnTo>
                  <a:lnTo>
                    <a:pt x="849" y="11770"/>
                  </a:lnTo>
                  <a:lnTo>
                    <a:pt x="849" y="4196"/>
                  </a:lnTo>
                  <a:close/>
                  <a:moveTo>
                    <a:pt x="1" y="1"/>
                  </a:moveTo>
                  <a:lnTo>
                    <a:pt x="1" y="12604"/>
                  </a:lnTo>
                  <a:lnTo>
                    <a:pt x="14286" y="12604"/>
                  </a:lnTo>
                  <a:lnTo>
                    <a:pt x="142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5;p103"/>
            <p:cNvSpPr/>
            <p:nvPr/>
          </p:nvSpPr>
          <p:spPr>
            <a:xfrm>
              <a:off x="5783955" y="2379540"/>
              <a:ext cx="22893" cy="22462"/>
            </a:xfrm>
            <a:custGeom>
              <a:avLst/>
              <a:gdLst/>
              <a:ahLst/>
              <a:cxnLst/>
              <a:rect l="l" t="t" r="r" b="b"/>
              <a:pathLst>
                <a:path w="849" h="833" extrusionOk="0">
                  <a:moveTo>
                    <a:pt x="0" y="0"/>
                  </a:moveTo>
                  <a:lnTo>
                    <a:pt x="0" y="832"/>
                  </a:lnTo>
                  <a:lnTo>
                    <a:pt x="849" y="832"/>
                  </a:lnTo>
                  <a:lnTo>
                    <a:pt x="849"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6;p103"/>
            <p:cNvSpPr/>
            <p:nvPr/>
          </p:nvSpPr>
          <p:spPr>
            <a:xfrm>
              <a:off x="5853447" y="2379540"/>
              <a:ext cx="22489" cy="22462"/>
            </a:xfrm>
            <a:custGeom>
              <a:avLst/>
              <a:gdLst/>
              <a:ahLst/>
              <a:cxnLst/>
              <a:rect l="l" t="t" r="r" b="b"/>
              <a:pathLst>
                <a:path w="834" h="833" extrusionOk="0">
                  <a:moveTo>
                    <a:pt x="0" y="0"/>
                  </a:moveTo>
                  <a:lnTo>
                    <a:pt x="0" y="832"/>
                  </a:lnTo>
                  <a:lnTo>
                    <a:pt x="834" y="832"/>
                  </a:lnTo>
                  <a:lnTo>
                    <a:pt x="83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7;p103"/>
            <p:cNvSpPr/>
            <p:nvPr/>
          </p:nvSpPr>
          <p:spPr>
            <a:xfrm>
              <a:off x="5783955" y="2424870"/>
              <a:ext cx="91978" cy="22489"/>
            </a:xfrm>
            <a:custGeom>
              <a:avLst/>
              <a:gdLst/>
              <a:ahLst/>
              <a:cxnLst/>
              <a:rect l="l" t="t" r="r" b="b"/>
              <a:pathLst>
                <a:path w="3411" h="834" extrusionOk="0">
                  <a:moveTo>
                    <a:pt x="0" y="0"/>
                  </a:moveTo>
                  <a:lnTo>
                    <a:pt x="0" y="834"/>
                  </a:lnTo>
                  <a:lnTo>
                    <a:pt x="3411" y="834"/>
                  </a:lnTo>
                  <a:lnTo>
                    <a:pt x="341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8;p103"/>
            <p:cNvSpPr/>
            <p:nvPr/>
          </p:nvSpPr>
          <p:spPr>
            <a:xfrm>
              <a:off x="5694104" y="2334614"/>
              <a:ext cx="272077" cy="159363"/>
            </a:xfrm>
            <a:custGeom>
              <a:avLst/>
              <a:gdLst/>
              <a:ahLst/>
              <a:cxnLst/>
              <a:rect l="l" t="t" r="r" b="b"/>
              <a:pathLst>
                <a:path w="10090" h="5910" extrusionOk="0">
                  <a:moveTo>
                    <a:pt x="7575" y="833"/>
                  </a:moveTo>
                  <a:lnTo>
                    <a:pt x="7575" y="5076"/>
                  </a:lnTo>
                  <a:lnTo>
                    <a:pt x="2500" y="5076"/>
                  </a:lnTo>
                  <a:lnTo>
                    <a:pt x="2500" y="833"/>
                  </a:lnTo>
                  <a:close/>
                  <a:moveTo>
                    <a:pt x="1666" y="0"/>
                  </a:moveTo>
                  <a:lnTo>
                    <a:pt x="1666" y="2530"/>
                  </a:lnTo>
                  <a:lnTo>
                    <a:pt x="834" y="2530"/>
                  </a:lnTo>
                  <a:lnTo>
                    <a:pt x="834" y="1698"/>
                  </a:lnTo>
                  <a:lnTo>
                    <a:pt x="1" y="1698"/>
                  </a:lnTo>
                  <a:lnTo>
                    <a:pt x="1" y="4212"/>
                  </a:lnTo>
                  <a:lnTo>
                    <a:pt x="834" y="4212"/>
                  </a:lnTo>
                  <a:lnTo>
                    <a:pt x="834" y="3363"/>
                  </a:lnTo>
                  <a:lnTo>
                    <a:pt x="1666" y="3363"/>
                  </a:lnTo>
                  <a:lnTo>
                    <a:pt x="1666" y="5909"/>
                  </a:lnTo>
                  <a:lnTo>
                    <a:pt x="8409" y="5909"/>
                  </a:lnTo>
                  <a:lnTo>
                    <a:pt x="8409" y="3363"/>
                  </a:lnTo>
                  <a:lnTo>
                    <a:pt x="9241" y="3363"/>
                  </a:lnTo>
                  <a:lnTo>
                    <a:pt x="9241" y="4212"/>
                  </a:lnTo>
                  <a:lnTo>
                    <a:pt x="10089" y="4212"/>
                  </a:lnTo>
                  <a:lnTo>
                    <a:pt x="10089" y="1698"/>
                  </a:lnTo>
                  <a:lnTo>
                    <a:pt x="9241" y="1698"/>
                  </a:lnTo>
                  <a:lnTo>
                    <a:pt x="9241" y="2530"/>
                  </a:lnTo>
                  <a:lnTo>
                    <a:pt x="8409" y="2530"/>
                  </a:lnTo>
                  <a:lnTo>
                    <a:pt x="8409"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9;p103"/>
            <p:cNvSpPr/>
            <p:nvPr/>
          </p:nvSpPr>
          <p:spPr>
            <a:xfrm>
              <a:off x="5682670" y="2244331"/>
              <a:ext cx="22489" cy="22516"/>
            </a:xfrm>
            <a:custGeom>
              <a:avLst/>
              <a:gdLst/>
              <a:ahLst/>
              <a:cxnLst/>
              <a:rect l="l" t="t" r="r" b="b"/>
              <a:pathLst>
                <a:path w="834" h="835" extrusionOk="0">
                  <a:moveTo>
                    <a:pt x="1" y="1"/>
                  </a:moveTo>
                  <a:lnTo>
                    <a:pt x="1" y="834"/>
                  </a:lnTo>
                  <a:lnTo>
                    <a:pt x="833" y="834"/>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20;p103"/>
            <p:cNvSpPr/>
            <p:nvPr/>
          </p:nvSpPr>
          <p:spPr>
            <a:xfrm>
              <a:off x="5727596" y="2244331"/>
              <a:ext cx="22920" cy="22516"/>
            </a:xfrm>
            <a:custGeom>
              <a:avLst/>
              <a:gdLst/>
              <a:ahLst/>
              <a:cxnLst/>
              <a:rect l="l" t="t" r="r" b="b"/>
              <a:pathLst>
                <a:path w="850" h="835" extrusionOk="0">
                  <a:moveTo>
                    <a:pt x="1" y="1"/>
                  </a:moveTo>
                  <a:lnTo>
                    <a:pt x="1" y="834"/>
                  </a:lnTo>
                  <a:lnTo>
                    <a:pt x="849" y="834"/>
                  </a:lnTo>
                  <a:lnTo>
                    <a:pt x="849"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21;p103"/>
            <p:cNvSpPr/>
            <p:nvPr/>
          </p:nvSpPr>
          <p:spPr>
            <a:xfrm>
              <a:off x="5772926" y="2244331"/>
              <a:ext cx="22516" cy="22516"/>
            </a:xfrm>
            <a:custGeom>
              <a:avLst/>
              <a:gdLst/>
              <a:ahLst/>
              <a:cxnLst/>
              <a:rect l="l" t="t" r="r" b="b"/>
              <a:pathLst>
                <a:path w="835" h="835" extrusionOk="0">
                  <a:moveTo>
                    <a:pt x="1" y="1"/>
                  </a:moveTo>
                  <a:lnTo>
                    <a:pt x="1" y="834"/>
                  </a:lnTo>
                  <a:lnTo>
                    <a:pt x="834" y="834"/>
                  </a:lnTo>
                  <a:lnTo>
                    <a:pt x="83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720000" y="391236"/>
            <a:ext cx="5304283"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50000"/>
                  </a:schemeClr>
                </a:solidFill>
              </a:rPr>
              <a:t>  I. </a:t>
            </a:r>
            <a:r>
              <a:rPr lang="en-US" dirty="0" err="1">
                <a:solidFill>
                  <a:schemeClr val="accent3">
                    <a:lumMod val="50000"/>
                  </a:schemeClr>
                </a:solidFill>
                <a:latin typeface="Bahnschrift SemiBold" panose="020B0502040204020203" pitchFamily="34" charset="0"/>
              </a:rPr>
              <a:t>Khái</a:t>
            </a:r>
            <a:r>
              <a:rPr lang="en-US" dirty="0">
                <a:solidFill>
                  <a:schemeClr val="accent3">
                    <a:lumMod val="50000"/>
                  </a:schemeClr>
                </a:solidFill>
                <a:latin typeface="Bahnschrift SemiBold" panose="020B0502040204020203" pitchFamily="34" charset="0"/>
              </a:rPr>
              <a:t> </a:t>
            </a:r>
            <a:r>
              <a:rPr lang="en-US" dirty="0" err="1">
                <a:solidFill>
                  <a:schemeClr val="accent3">
                    <a:lumMod val="50000"/>
                  </a:schemeClr>
                </a:solidFill>
                <a:latin typeface="Bahnschrift SemiBold" panose="020B0502040204020203" pitchFamily="34" charset="0"/>
              </a:rPr>
              <a:t>niệm</a:t>
            </a:r>
            <a:r>
              <a:rPr lang="en-US" dirty="0">
                <a:solidFill>
                  <a:schemeClr val="accent3">
                    <a:lumMod val="50000"/>
                  </a:schemeClr>
                </a:solidFill>
                <a:latin typeface="Bahnschrift SemiBold" panose="020B0502040204020203" pitchFamily="34" charset="0"/>
              </a:rPr>
              <a:t> : </a:t>
            </a:r>
            <a:endParaRPr dirty="0">
              <a:solidFill>
                <a:schemeClr val="accent3">
                  <a:lumMod val="50000"/>
                </a:schemeClr>
              </a:solidFill>
              <a:latin typeface="Bahnschrift SemiBold" panose="020B0502040204020203" pitchFamily="34" charset="0"/>
            </a:endParaRPr>
          </a:p>
        </p:txBody>
      </p:sp>
      <p:sp>
        <p:nvSpPr>
          <p:cNvPr id="469" name="Google Shape;469;p42"/>
          <p:cNvSpPr txBox="1">
            <a:spLocks noGrp="1"/>
          </p:cNvSpPr>
          <p:nvPr>
            <p:ph type="body" idx="1"/>
          </p:nvPr>
        </p:nvSpPr>
        <p:spPr>
          <a:xfrm>
            <a:off x="720000" y="963936"/>
            <a:ext cx="7977433" cy="3416400"/>
          </a:xfrm>
          <a:prstGeom prst="rect">
            <a:avLst/>
          </a:prstGeom>
        </p:spPr>
        <p:txBody>
          <a:bodyPr spcFirstLastPara="1" wrap="square" lIns="91425" tIns="91425" rIns="91425" bIns="91425" anchor="t" anchorCtr="0">
            <a:noAutofit/>
          </a:bodyPr>
          <a:lstStyle/>
          <a:p>
            <a:pPr marL="0" lvl="0" indent="0">
              <a:buNone/>
            </a:pPr>
            <a:r>
              <a:rPr lang="en-US" sz="2400" dirty="0">
                <a:solidFill>
                  <a:schemeClr val="dk1"/>
                </a:solidFill>
              </a:rPr>
              <a:t>- </a:t>
            </a:r>
            <a:r>
              <a:rPr lang="vi-VN" sz="2400" dirty="0">
                <a:solidFill>
                  <a:schemeClr val="dk1"/>
                </a:solidFill>
              </a:rPr>
              <a:t>Trí tuệ nhân tạo </a:t>
            </a:r>
            <a:r>
              <a:rPr lang="en-US" sz="2400" dirty="0">
                <a:solidFill>
                  <a:schemeClr val="dk1"/>
                </a:solidFill>
              </a:rPr>
              <a:t>– AI ( Artificial Intelligence ) </a:t>
            </a:r>
            <a:r>
              <a:rPr lang="vi-VN" sz="2400" dirty="0">
                <a:solidFill>
                  <a:schemeClr val="dk1"/>
                </a:solidFill>
              </a:rPr>
              <a:t>là trí thông minh được thể hiện bằng máy móc, trái ngược với trí thông minh tự nhiên của con người, có khả năng bắt chước chức năng nhận thức, tiếp thu kiến thức của con người.</a:t>
            </a:r>
            <a:endParaRPr lang="en-US" sz="2400" dirty="0">
              <a:solidFill>
                <a:schemeClr val="dk1"/>
              </a:solidFill>
            </a:endParaRPr>
          </a:p>
          <a:p>
            <a:pPr marL="0" lvl="0" indent="0">
              <a:buNone/>
            </a:pPr>
            <a:r>
              <a:rPr lang="en-US" sz="2400" dirty="0">
                <a:solidFill>
                  <a:schemeClr val="dk1"/>
                </a:solidFill>
              </a:rPr>
              <a:t>- </a:t>
            </a:r>
            <a:r>
              <a:rPr lang="vi-VN" sz="2400" dirty="0">
                <a:solidFill>
                  <a:schemeClr val="dk1"/>
                </a:solidFill>
              </a:rPr>
              <a:t> Trí tuệ nhân tạo này do con người lập trình ra với mục đích tự động hóa các hành vi thông minh như con người, từ đó cắt giảm bớt nhân công là con người và có tính chuẩn xác cao hơn.</a:t>
            </a:r>
            <a:endParaRPr sz="2400" dirty="0">
              <a:solidFill>
                <a:schemeClr val="dk1"/>
              </a:solidFill>
            </a:endParaRPr>
          </a:p>
        </p:txBody>
      </p:sp>
      <p:grpSp>
        <p:nvGrpSpPr>
          <p:cNvPr id="4" name="Google Shape;1477;p103"/>
          <p:cNvGrpSpPr/>
          <p:nvPr/>
        </p:nvGrpSpPr>
        <p:grpSpPr>
          <a:xfrm>
            <a:off x="427590" y="3774282"/>
            <a:ext cx="584819" cy="606054"/>
            <a:chOff x="3974928" y="1643039"/>
            <a:chExt cx="372468" cy="372468"/>
          </a:xfrm>
        </p:grpSpPr>
        <p:sp>
          <p:nvSpPr>
            <p:cNvPr id="5" name="Google Shape;1478;p103"/>
            <p:cNvSpPr/>
            <p:nvPr/>
          </p:nvSpPr>
          <p:spPr>
            <a:xfrm>
              <a:off x="4106685" y="1737960"/>
              <a:ext cx="65282" cy="87313"/>
            </a:xfrm>
            <a:custGeom>
              <a:avLst/>
              <a:gdLst/>
              <a:ahLst/>
              <a:cxnLst/>
              <a:rect l="l" t="t" r="r" b="b"/>
              <a:pathLst>
                <a:path w="2421" h="3238" extrusionOk="0">
                  <a:moveTo>
                    <a:pt x="1620" y="818"/>
                  </a:moveTo>
                  <a:lnTo>
                    <a:pt x="1620" y="1618"/>
                  </a:lnTo>
                  <a:lnTo>
                    <a:pt x="803" y="1618"/>
                  </a:lnTo>
                  <a:lnTo>
                    <a:pt x="803" y="818"/>
                  </a:lnTo>
                  <a:close/>
                  <a:moveTo>
                    <a:pt x="1" y="0"/>
                  </a:moveTo>
                  <a:lnTo>
                    <a:pt x="1" y="3238"/>
                  </a:lnTo>
                  <a:lnTo>
                    <a:pt x="803" y="3238"/>
                  </a:lnTo>
                  <a:lnTo>
                    <a:pt x="803" y="2436"/>
                  </a:lnTo>
                  <a:lnTo>
                    <a:pt x="1620" y="2436"/>
                  </a:lnTo>
                  <a:lnTo>
                    <a:pt x="1620" y="3238"/>
                  </a:lnTo>
                  <a:lnTo>
                    <a:pt x="2421" y="3238"/>
                  </a:lnTo>
                  <a:lnTo>
                    <a:pt x="242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79;p103"/>
            <p:cNvSpPr/>
            <p:nvPr/>
          </p:nvSpPr>
          <p:spPr>
            <a:xfrm>
              <a:off x="4194001" y="1737960"/>
              <a:ext cx="21653" cy="87313"/>
            </a:xfrm>
            <a:custGeom>
              <a:avLst/>
              <a:gdLst/>
              <a:ahLst/>
              <a:cxnLst/>
              <a:rect l="l" t="t" r="r" b="b"/>
              <a:pathLst>
                <a:path w="803" h="3238" extrusionOk="0">
                  <a:moveTo>
                    <a:pt x="0" y="0"/>
                  </a:moveTo>
                  <a:lnTo>
                    <a:pt x="0" y="3238"/>
                  </a:lnTo>
                  <a:lnTo>
                    <a:pt x="802" y="3238"/>
                  </a:lnTo>
                  <a:lnTo>
                    <a:pt x="80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0;p103"/>
            <p:cNvSpPr/>
            <p:nvPr/>
          </p:nvSpPr>
          <p:spPr>
            <a:xfrm>
              <a:off x="3974928" y="1643039"/>
              <a:ext cx="372468" cy="372468"/>
            </a:xfrm>
            <a:custGeom>
              <a:avLst/>
              <a:gdLst/>
              <a:ahLst/>
              <a:cxnLst/>
              <a:rect l="l" t="t" r="r" b="b"/>
              <a:pathLst>
                <a:path w="13813" h="13813" extrusionOk="0">
                  <a:moveTo>
                    <a:pt x="8124" y="801"/>
                  </a:moveTo>
                  <a:cubicBezTo>
                    <a:pt x="9696" y="801"/>
                    <a:pt x="10969" y="2075"/>
                    <a:pt x="10969" y="3646"/>
                  </a:cubicBezTo>
                  <a:lnTo>
                    <a:pt x="10969" y="4023"/>
                  </a:lnTo>
                  <a:lnTo>
                    <a:pt x="11330" y="4070"/>
                  </a:lnTo>
                  <a:cubicBezTo>
                    <a:pt x="12273" y="4180"/>
                    <a:pt x="12996" y="4998"/>
                    <a:pt x="12996" y="5956"/>
                  </a:cubicBezTo>
                  <a:cubicBezTo>
                    <a:pt x="12996" y="7009"/>
                    <a:pt x="12147" y="7858"/>
                    <a:pt x="11095" y="7858"/>
                  </a:cubicBezTo>
                  <a:lnTo>
                    <a:pt x="2718" y="7858"/>
                  </a:lnTo>
                  <a:cubicBezTo>
                    <a:pt x="1666" y="7858"/>
                    <a:pt x="817" y="7009"/>
                    <a:pt x="817" y="5956"/>
                  </a:cubicBezTo>
                  <a:cubicBezTo>
                    <a:pt x="817" y="4998"/>
                    <a:pt x="1524" y="4180"/>
                    <a:pt x="2483" y="4070"/>
                  </a:cubicBezTo>
                  <a:lnTo>
                    <a:pt x="2844" y="4023"/>
                  </a:lnTo>
                  <a:lnTo>
                    <a:pt x="2844" y="3661"/>
                  </a:lnTo>
                  <a:lnTo>
                    <a:pt x="2844" y="3646"/>
                  </a:lnTo>
                  <a:cubicBezTo>
                    <a:pt x="2844" y="2530"/>
                    <a:pt x="3755" y="1618"/>
                    <a:pt x="4872" y="1618"/>
                  </a:cubicBezTo>
                  <a:cubicBezTo>
                    <a:pt x="5138" y="1618"/>
                    <a:pt x="5390" y="1681"/>
                    <a:pt x="5626" y="1775"/>
                  </a:cubicBezTo>
                  <a:lnTo>
                    <a:pt x="5878" y="1870"/>
                  </a:lnTo>
                  <a:lnTo>
                    <a:pt x="6066" y="1681"/>
                  </a:lnTo>
                  <a:cubicBezTo>
                    <a:pt x="6615" y="1115"/>
                    <a:pt x="7338" y="801"/>
                    <a:pt x="8124" y="801"/>
                  </a:cubicBezTo>
                  <a:close/>
                  <a:moveTo>
                    <a:pt x="1618" y="11378"/>
                  </a:moveTo>
                  <a:cubicBezTo>
                    <a:pt x="2058" y="11378"/>
                    <a:pt x="2435" y="11738"/>
                    <a:pt x="2435" y="12195"/>
                  </a:cubicBezTo>
                  <a:cubicBezTo>
                    <a:pt x="2435" y="12635"/>
                    <a:pt x="2058" y="12996"/>
                    <a:pt x="1618" y="12996"/>
                  </a:cubicBezTo>
                  <a:cubicBezTo>
                    <a:pt x="1178" y="12996"/>
                    <a:pt x="817" y="12635"/>
                    <a:pt x="817" y="12195"/>
                  </a:cubicBezTo>
                  <a:cubicBezTo>
                    <a:pt x="817" y="11738"/>
                    <a:pt x="1178" y="11378"/>
                    <a:pt x="1618" y="11378"/>
                  </a:cubicBezTo>
                  <a:close/>
                  <a:moveTo>
                    <a:pt x="6898" y="11378"/>
                  </a:moveTo>
                  <a:cubicBezTo>
                    <a:pt x="7355" y="11378"/>
                    <a:pt x="7715" y="11738"/>
                    <a:pt x="7715" y="12195"/>
                  </a:cubicBezTo>
                  <a:cubicBezTo>
                    <a:pt x="7715" y="12635"/>
                    <a:pt x="7355" y="12996"/>
                    <a:pt x="6898" y="12996"/>
                  </a:cubicBezTo>
                  <a:cubicBezTo>
                    <a:pt x="6458" y="12996"/>
                    <a:pt x="6098" y="12635"/>
                    <a:pt x="6098" y="12195"/>
                  </a:cubicBezTo>
                  <a:cubicBezTo>
                    <a:pt x="6098" y="11738"/>
                    <a:pt x="6458" y="11378"/>
                    <a:pt x="6898" y="11378"/>
                  </a:cubicBezTo>
                  <a:close/>
                  <a:moveTo>
                    <a:pt x="12195" y="11378"/>
                  </a:moveTo>
                  <a:cubicBezTo>
                    <a:pt x="12635" y="11378"/>
                    <a:pt x="12996" y="11738"/>
                    <a:pt x="12996" y="12195"/>
                  </a:cubicBezTo>
                  <a:cubicBezTo>
                    <a:pt x="12996" y="12635"/>
                    <a:pt x="12635" y="12996"/>
                    <a:pt x="12195" y="12996"/>
                  </a:cubicBezTo>
                  <a:cubicBezTo>
                    <a:pt x="11738" y="12996"/>
                    <a:pt x="11378" y="12635"/>
                    <a:pt x="11378" y="12195"/>
                  </a:cubicBezTo>
                  <a:cubicBezTo>
                    <a:pt x="11378" y="11738"/>
                    <a:pt x="11738" y="11378"/>
                    <a:pt x="12195" y="11378"/>
                  </a:cubicBezTo>
                  <a:close/>
                  <a:moveTo>
                    <a:pt x="8124" y="0"/>
                  </a:moveTo>
                  <a:cubicBezTo>
                    <a:pt x="7213" y="0"/>
                    <a:pt x="6349" y="330"/>
                    <a:pt x="5673" y="927"/>
                  </a:cubicBezTo>
                  <a:cubicBezTo>
                    <a:pt x="5421" y="849"/>
                    <a:pt x="5138" y="818"/>
                    <a:pt x="4872" y="818"/>
                  </a:cubicBezTo>
                  <a:cubicBezTo>
                    <a:pt x="3410" y="818"/>
                    <a:pt x="2215" y="1918"/>
                    <a:pt x="2058" y="3332"/>
                  </a:cubicBezTo>
                  <a:cubicBezTo>
                    <a:pt x="864" y="3615"/>
                    <a:pt x="0" y="4698"/>
                    <a:pt x="0" y="5956"/>
                  </a:cubicBezTo>
                  <a:cubicBezTo>
                    <a:pt x="0" y="7449"/>
                    <a:pt x="1210" y="8675"/>
                    <a:pt x="2718" y="8675"/>
                  </a:cubicBezTo>
                  <a:lnTo>
                    <a:pt x="6506" y="8675"/>
                  </a:lnTo>
                  <a:lnTo>
                    <a:pt x="6506" y="10623"/>
                  </a:lnTo>
                  <a:cubicBezTo>
                    <a:pt x="5940" y="10764"/>
                    <a:pt x="5484" y="11221"/>
                    <a:pt x="5343" y="11786"/>
                  </a:cubicBezTo>
                  <a:lnTo>
                    <a:pt x="3190" y="11786"/>
                  </a:lnTo>
                  <a:cubicBezTo>
                    <a:pt x="3001" y="11078"/>
                    <a:pt x="2373" y="10576"/>
                    <a:pt x="1618" y="10576"/>
                  </a:cubicBezTo>
                  <a:cubicBezTo>
                    <a:pt x="723" y="10576"/>
                    <a:pt x="0" y="11298"/>
                    <a:pt x="0" y="12195"/>
                  </a:cubicBezTo>
                  <a:cubicBezTo>
                    <a:pt x="0" y="13075"/>
                    <a:pt x="723" y="13813"/>
                    <a:pt x="1618" y="13813"/>
                  </a:cubicBezTo>
                  <a:cubicBezTo>
                    <a:pt x="2373" y="13813"/>
                    <a:pt x="3001" y="13295"/>
                    <a:pt x="3190" y="12587"/>
                  </a:cubicBezTo>
                  <a:lnTo>
                    <a:pt x="5343" y="12587"/>
                  </a:lnTo>
                  <a:cubicBezTo>
                    <a:pt x="5515" y="13295"/>
                    <a:pt x="6160" y="13813"/>
                    <a:pt x="6898" y="13813"/>
                  </a:cubicBezTo>
                  <a:cubicBezTo>
                    <a:pt x="7653" y="13813"/>
                    <a:pt x="8298" y="13295"/>
                    <a:pt x="8470" y="12587"/>
                  </a:cubicBezTo>
                  <a:lnTo>
                    <a:pt x="10623" y="12587"/>
                  </a:lnTo>
                  <a:cubicBezTo>
                    <a:pt x="10812" y="13295"/>
                    <a:pt x="11440" y="13813"/>
                    <a:pt x="12195" y="13813"/>
                  </a:cubicBezTo>
                  <a:cubicBezTo>
                    <a:pt x="13090" y="13813"/>
                    <a:pt x="13813" y="13075"/>
                    <a:pt x="13813" y="12195"/>
                  </a:cubicBezTo>
                  <a:cubicBezTo>
                    <a:pt x="13813" y="11298"/>
                    <a:pt x="13090" y="10576"/>
                    <a:pt x="12195" y="10576"/>
                  </a:cubicBezTo>
                  <a:cubicBezTo>
                    <a:pt x="11440" y="10576"/>
                    <a:pt x="10812" y="11078"/>
                    <a:pt x="10623" y="11786"/>
                  </a:cubicBezTo>
                  <a:lnTo>
                    <a:pt x="8470" y="11786"/>
                  </a:lnTo>
                  <a:cubicBezTo>
                    <a:pt x="8329" y="11221"/>
                    <a:pt x="7873" y="10764"/>
                    <a:pt x="7307" y="10623"/>
                  </a:cubicBezTo>
                  <a:lnTo>
                    <a:pt x="7307" y="8675"/>
                  </a:lnTo>
                  <a:lnTo>
                    <a:pt x="11095" y="8675"/>
                  </a:lnTo>
                  <a:cubicBezTo>
                    <a:pt x="12587" y="8675"/>
                    <a:pt x="13813" y="7449"/>
                    <a:pt x="13813" y="5956"/>
                  </a:cubicBezTo>
                  <a:cubicBezTo>
                    <a:pt x="13813" y="4698"/>
                    <a:pt x="12949" y="3630"/>
                    <a:pt x="11755" y="3332"/>
                  </a:cubicBezTo>
                  <a:cubicBezTo>
                    <a:pt x="11598" y="1461"/>
                    <a:pt x="10026" y="0"/>
                    <a:pt x="8124"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665;p103"/>
          <p:cNvGrpSpPr/>
          <p:nvPr/>
        </p:nvGrpSpPr>
        <p:grpSpPr>
          <a:xfrm>
            <a:off x="7185721" y="292514"/>
            <a:ext cx="607945" cy="671422"/>
            <a:chOff x="7242530" y="2807089"/>
            <a:chExt cx="372521" cy="372521"/>
          </a:xfrm>
        </p:grpSpPr>
        <p:sp>
          <p:nvSpPr>
            <p:cNvPr id="9" name="Google Shape;1666;p103"/>
            <p:cNvSpPr/>
            <p:nvPr/>
          </p:nvSpPr>
          <p:spPr>
            <a:xfrm>
              <a:off x="7242530" y="2807089"/>
              <a:ext cx="372521" cy="372521"/>
            </a:xfrm>
            <a:custGeom>
              <a:avLst/>
              <a:gdLst/>
              <a:ahLst/>
              <a:cxnLst/>
              <a:rect l="l" t="t" r="r" b="b"/>
              <a:pathLst>
                <a:path w="13815" h="13815" extrusionOk="0">
                  <a:moveTo>
                    <a:pt x="10986" y="803"/>
                  </a:moveTo>
                  <a:lnTo>
                    <a:pt x="10986" y="5721"/>
                  </a:lnTo>
                  <a:lnTo>
                    <a:pt x="2846" y="5721"/>
                  </a:lnTo>
                  <a:lnTo>
                    <a:pt x="2846" y="803"/>
                  </a:lnTo>
                  <a:close/>
                  <a:moveTo>
                    <a:pt x="11787" y="6523"/>
                  </a:moveTo>
                  <a:lnTo>
                    <a:pt x="11787" y="7340"/>
                  </a:lnTo>
                  <a:lnTo>
                    <a:pt x="2029" y="7340"/>
                  </a:lnTo>
                  <a:lnTo>
                    <a:pt x="2029" y="6523"/>
                  </a:lnTo>
                  <a:close/>
                  <a:moveTo>
                    <a:pt x="1620" y="11378"/>
                  </a:moveTo>
                  <a:cubicBezTo>
                    <a:pt x="2075" y="11378"/>
                    <a:pt x="2437" y="11740"/>
                    <a:pt x="2437" y="12195"/>
                  </a:cubicBezTo>
                  <a:cubicBezTo>
                    <a:pt x="2437" y="12635"/>
                    <a:pt x="2075" y="12997"/>
                    <a:pt x="1620" y="12997"/>
                  </a:cubicBezTo>
                  <a:cubicBezTo>
                    <a:pt x="1180" y="12997"/>
                    <a:pt x="818" y="12635"/>
                    <a:pt x="818" y="12195"/>
                  </a:cubicBezTo>
                  <a:cubicBezTo>
                    <a:pt x="818" y="11740"/>
                    <a:pt x="1180" y="11378"/>
                    <a:pt x="1620" y="11378"/>
                  </a:cubicBezTo>
                  <a:close/>
                  <a:moveTo>
                    <a:pt x="6915" y="11378"/>
                  </a:moveTo>
                  <a:cubicBezTo>
                    <a:pt x="7355" y="11378"/>
                    <a:pt x="7717" y="11740"/>
                    <a:pt x="7717" y="12195"/>
                  </a:cubicBezTo>
                  <a:cubicBezTo>
                    <a:pt x="7717" y="12635"/>
                    <a:pt x="7355" y="12997"/>
                    <a:pt x="6915" y="12997"/>
                  </a:cubicBezTo>
                  <a:cubicBezTo>
                    <a:pt x="6460" y="12997"/>
                    <a:pt x="6098" y="12635"/>
                    <a:pt x="6098" y="12195"/>
                  </a:cubicBezTo>
                  <a:cubicBezTo>
                    <a:pt x="6098" y="11740"/>
                    <a:pt x="6460" y="11378"/>
                    <a:pt x="6915" y="11378"/>
                  </a:cubicBezTo>
                  <a:close/>
                  <a:moveTo>
                    <a:pt x="12195" y="11378"/>
                  </a:moveTo>
                  <a:cubicBezTo>
                    <a:pt x="12635" y="11378"/>
                    <a:pt x="12997" y="11740"/>
                    <a:pt x="12997" y="12195"/>
                  </a:cubicBezTo>
                  <a:cubicBezTo>
                    <a:pt x="12997" y="12635"/>
                    <a:pt x="12635" y="12997"/>
                    <a:pt x="12195" y="12997"/>
                  </a:cubicBezTo>
                  <a:cubicBezTo>
                    <a:pt x="11755" y="12997"/>
                    <a:pt x="11394" y="12635"/>
                    <a:pt x="11394" y="12195"/>
                  </a:cubicBezTo>
                  <a:cubicBezTo>
                    <a:pt x="11394" y="11740"/>
                    <a:pt x="11755" y="11378"/>
                    <a:pt x="12195" y="11378"/>
                  </a:cubicBezTo>
                  <a:close/>
                  <a:moveTo>
                    <a:pt x="2029" y="1"/>
                  </a:moveTo>
                  <a:lnTo>
                    <a:pt x="2029" y="5721"/>
                  </a:lnTo>
                  <a:lnTo>
                    <a:pt x="1226" y="5721"/>
                  </a:lnTo>
                  <a:lnTo>
                    <a:pt x="1226" y="8141"/>
                  </a:lnTo>
                  <a:lnTo>
                    <a:pt x="6507" y="8141"/>
                  </a:lnTo>
                  <a:lnTo>
                    <a:pt x="6507" y="10624"/>
                  </a:lnTo>
                  <a:cubicBezTo>
                    <a:pt x="5941" y="10766"/>
                    <a:pt x="5486" y="11221"/>
                    <a:pt x="5344" y="11786"/>
                  </a:cubicBezTo>
                  <a:lnTo>
                    <a:pt x="3191" y="11786"/>
                  </a:lnTo>
                  <a:cubicBezTo>
                    <a:pt x="3018" y="11095"/>
                    <a:pt x="2374" y="10577"/>
                    <a:pt x="1620" y="10577"/>
                  </a:cubicBezTo>
                  <a:cubicBezTo>
                    <a:pt x="740" y="10577"/>
                    <a:pt x="1" y="11300"/>
                    <a:pt x="1" y="12195"/>
                  </a:cubicBezTo>
                  <a:cubicBezTo>
                    <a:pt x="1" y="13075"/>
                    <a:pt x="740" y="13814"/>
                    <a:pt x="1620" y="13814"/>
                  </a:cubicBezTo>
                  <a:cubicBezTo>
                    <a:pt x="2374" y="13814"/>
                    <a:pt x="3018" y="13295"/>
                    <a:pt x="3191" y="12589"/>
                  </a:cubicBezTo>
                  <a:lnTo>
                    <a:pt x="5344" y="12589"/>
                  </a:lnTo>
                  <a:cubicBezTo>
                    <a:pt x="5517" y="13295"/>
                    <a:pt x="6161" y="13814"/>
                    <a:pt x="6915" y="13814"/>
                  </a:cubicBezTo>
                  <a:cubicBezTo>
                    <a:pt x="7669" y="13814"/>
                    <a:pt x="8298" y="13295"/>
                    <a:pt x="8471" y="12589"/>
                  </a:cubicBezTo>
                  <a:lnTo>
                    <a:pt x="10624" y="12589"/>
                  </a:lnTo>
                  <a:cubicBezTo>
                    <a:pt x="10812" y="13295"/>
                    <a:pt x="11441" y="13814"/>
                    <a:pt x="12195" y="13814"/>
                  </a:cubicBezTo>
                  <a:cubicBezTo>
                    <a:pt x="13092" y="13814"/>
                    <a:pt x="13814" y="13075"/>
                    <a:pt x="13814" y="12195"/>
                  </a:cubicBezTo>
                  <a:cubicBezTo>
                    <a:pt x="13814" y="11300"/>
                    <a:pt x="13092" y="10577"/>
                    <a:pt x="12195" y="10577"/>
                  </a:cubicBezTo>
                  <a:cubicBezTo>
                    <a:pt x="11441" y="10577"/>
                    <a:pt x="10812" y="11095"/>
                    <a:pt x="10624" y="11786"/>
                  </a:cubicBezTo>
                  <a:lnTo>
                    <a:pt x="8471" y="11786"/>
                  </a:lnTo>
                  <a:cubicBezTo>
                    <a:pt x="8329" y="11221"/>
                    <a:pt x="7889" y="10766"/>
                    <a:pt x="7309" y="10624"/>
                  </a:cubicBezTo>
                  <a:lnTo>
                    <a:pt x="7309" y="8141"/>
                  </a:lnTo>
                  <a:lnTo>
                    <a:pt x="12604" y="8141"/>
                  </a:lnTo>
                  <a:lnTo>
                    <a:pt x="12604" y="5721"/>
                  </a:lnTo>
                  <a:lnTo>
                    <a:pt x="11787" y="5721"/>
                  </a:lnTo>
                  <a:lnTo>
                    <a:pt x="11787"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7;p103"/>
            <p:cNvSpPr/>
            <p:nvPr/>
          </p:nvSpPr>
          <p:spPr>
            <a:xfrm>
              <a:off x="7374341" y="2850747"/>
              <a:ext cx="65282" cy="87313"/>
            </a:xfrm>
            <a:custGeom>
              <a:avLst/>
              <a:gdLst/>
              <a:ahLst/>
              <a:cxnLst/>
              <a:rect l="l" t="t" r="r" b="b"/>
              <a:pathLst>
                <a:path w="2421" h="3238" extrusionOk="0">
                  <a:moveTo>
                    <a:pt x="1619" y="802"/>
                  </a:moveTo>
                  <a:lnTo>
                    <a:pt x="1619" y="1619"/>
                  </a:lnTo>
                  <a:lnTo>
                    <a:pt x="801" y="1619"/>
                  </a:lnTo>
                  <a:lnTo>
                    <a:pt x="801" y="802"/>
                  </a:lnTo>
                  <a:close/>
                  <a:moveTo>
                    <a:pt x="1" y="1"/>
                  </a:moveTo>
                  <a:lnTo>
                    <a:pt x="1" y="3238"/>
                  </a:lnTo>
                  <a:lnTo>
                    <a:pt x="801" y="3238"/>
                  </a:lnTo>
                  <a:lnTo>
                    <a:pt x="801" y="2421"/>
                  </a:lnTo>
                  <a:lnTo>
                    <a:pt x="1619" y="2421"/>
                  </a:lnTo>
                  <a:lnTo>
                    <a:pt x="1619" y="3238"/>
                  </a:lnTo>
                  <a:lnTo>
                    <a:pt x="2421" y="3238"/>
                  </a:lnTo>
                  <a:lnTo>
                    <a:pt x="2421"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8;p103"/>
            <p:cNvSpPr/>
            <p:nvPr/>
          </p:nvSpPr>
          <p:spPr>
            <a:xfrm>
              <a:off x="7461630" y="2850747"/>
              <a:ext cx="21626" cy="87313"/>
            </a:xfrm>
            <a:custGeom>
              <a:avLst/>
              <a:gdLst/>
              <a:ahLst/>
              <a:cxnLst/>
              <a:rect l="l" t="t" r="r" b="b"/>
              <a:pathLst>
                <a:path w="802" h="3238" extrusionOk="0">
                  <a:moveTo>
                    <a:pt x="1" y="1"/>
                  </a:moveTo>
                  <a:lnTo>
                    <a:pt x="1" y="3238"/>
                  </a:lnTo>
                  <a:lnTo>
                    <a:pt x="802" y="3238"/>
                  </a:lnTo>
                  <a:lnTo>
                    <a:pt x="802"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548;p103"/>
          <p:cNvGrpSpPr/>
          <p:nvPr/>
        </p:nvGrpSpPr>
        <p:grpSpPr>
          <a:xfrm>
            <a:off x="7400833" y="3677992"/>
            <a:ext cx="538061" cy="643547"/>
            <a:chOff x="3183335" y="3405442"/>
            <a:chExt cx="317405" cy="385222"/>
          </a:xfrm>
        </p:grpSpPr>
        <p:sp>
          <p:nvSpPr>
            <p:cNvPr id="13" name="Google Shape;1549;p103"/>
            <p:cNvSpPr/>
            <p:nvPr/>
          </p:nvSpPr>
          <p:spPr>
            <a:xfrm>
              <a:off x="3296054" y="3450799"/>
              <a:ext cx="22462" cy="22462"/>
            </a:xfrm>
            <a:custGeom>
              <a:avLst/>
              <a:gdLst/>
              <a:ahLst/>
              <a:cxnLst/>
              <a:rect l="l" t="t" r="r" b="b"/>
              <a:pathLst>
                <a:path w="833" h="833" extrusionOk="0">
                  <a:moveTo>
                    <a:pt x="1" y="1"/>
                  </a:moveTo>
                  <a:lnTo>
                    <a:pt x="1" y="833"/>
                  </a:lnTo>
                  <a:lnTo>
                    <a:pt x="833" y="833"/>
                  </a:lnTo>
                  <a:lnTo>
                    <a:pt x="833"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0;p103"/>
            <p:cNvSpPr/>
            <p:nvPr/>
          </p:nvSpPr>
          <p:spPr>
            <a:xfrm>
              <a:off x="3365114" y="3450799"/>
              <a:ext cx="22489" cy="22462"/>
            </a:xfrm>
            <a:custGeom>
              <a:avLst/>
              <a:gdLst/>
              <a:ahLst/>
              <a:cxnLst/>
              <a:rect l="l" t="t" r="r" b="b"/>
              <a:pathLst>
                <a:path w="834" h="833" extrusionOk="0">
                  <a:moveTo>
                    <a:pt x="0" y="1"/>
                  </a:moveTo>
                  <a:lnTo>
                    <a:pt x="0" y="833"/>
                  </a:lnTo>
                  <a:lnTo>
                    <a:pt x="834" y="833"/>
                  </a:lnTo>
                  <a:lnTo>
                    <a:pt x="83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1;p103"/>
            <p:cNvSpPr/>
            <p:nvPr/>
          </p:nvSpPr>
          <p:spPr>
            <a:xfrm>
              <a:off x="3296054" y="3495725"/>
              <a:ext cx="91546" cy="22462"/>
            </a:xfrm>
            <a:custGeom>
              <a:avLst/>
              <a:gdLst/>
              <a:ahLst/>
              <a:cxnLst/>
              <a:rect l="l" t="t" r="r" b="b"/>
              <a:pathLst>
                <a:path w="3395" h="833" extrusionOk="0">
                  <a:moveTo>
                    <a:pt x="1" y="0"/>
                  </a:moveTo>
                  <a:lnTo>
                    <a:pt x="1" y="833"/>
                  </a:lnTo>
                  <a:lnTo>
                    <a:pt x="3395" y="833"/>
                  </a:lnTo>
                  <a:lnTo>
                    <a:pt x="3395"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2;p103"/>
            <p:cNvSpPr/>
            <p:nvPr/>
          </p:nvSpPr>
          <p:spPr>
            <a:xfrm>
              <a:off x="3273591" y="3587652"/>
              <a:ext cx="136901" cy="67413"/>
            </a:xfrm>
            <a:custGeom>
              <a:avLst/>
              <a:gdLst/>
              <a:ahLst/>
              <a:cxnLst/>
              <a:rect l="l" t="t" r="r" b="b"/>
              <a:pathLst>
                <a:path w="5077" h="2500" extrusionOk="0">
                  <a:moveTo>
                    <a:pt x="4228" y="834"/>
                  </a:moveTo>
                  <a:lnTo>
                    <a:pt x="4228" y="1666"/>
                  </a:lnTo>
                  <a:lnTo>
                    <a:pt x="834" y="1666"/>
                  </a:lnTo>
                  <a:lnTo>
                    <a:pt x="834" y="834"/>
                  </a:lnTo>
                  <a:close/>
                  <a:moveTo>
                    <a:pt x="0" y="1"/>
                  </a:moveTo>
                  <a:lnTo>
                    <a:pt x="0" y="2500"/>
                  </a:lnTo>
                  <a:lnTo>
                    <a:pt x="5076" y="2500"/>
                  </a:lnTo>
                  <a:lnTo>
                    <a:pt x="507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3;p103"/>
            <p:cNvSpPr/>
            <p:nvPr/>
          </p:nvSpPr>
          <p:spPr>
            <a:xfrm>
              <a:off x="3183335" y="3405442"/>
              <a:ext cx="317405" cy="385222"/>
            </a:xfrm>
            <a:custGeom>
              <a:avLst/>
              <a:gdLst/>
              <a:ahLst/>
              <a:cxnLst/>
              <a:rect l="l" t="t" r="r" b="b"/>
              <a:pathLst>
                <a:path w="11771" h="14286" extrusionOk="0">
                  <a:moveTo>
                    <a:pt x="8423" y="834"/>
                  </a:moveTo>
                  <a:lnTo>
                    <a:pt x="8423" y="5077"/>
                  </a:lnTo>
                  <a:lnTo>
                    <a:pt x="3347" y="5077"/>
                  </a:lnTo>
                  <a:lnTo>
                    <a:pt x="3347" y="834"/>
                  </a:lnTo>
                  <a:close/>
                  <a:moveTo>
                    <a:pt x="9256" y="5909"/>
                  </a:moveTo>
                  <a:lnTo>
                    <a:pt x="9256" y="10089"/>
                  </a:lnTo>
                  <a:lnTo>
                    <a:pt x="2498" y="10089"/>
                  </a:lnTo>
                  <a:lnTo>
                    <a:pt x="2498" y="5909"/>
                  </a:lnTo>
                  <a:close/>
                  <a:moveTo>
                    <a:pt x="7999" y="10938"/>
                  </a:moveTo>
                  <a:lnTo>
                    <a:pt x="7999" y="11771"/>
                  </a:lnTo>
                  <a:lnTo>
                    <a:pt x="3756" y="11771"/>
                  </a:lnTo>
                  <a:lnTo>
                    <a:pt x="3756" y="10938"/>
                  </a:lnTo>
                  <a:close/>
                  <a:moveTo>
                    <a:pt x="2923" y="10938"/>
                  </a:moveTo>
                  <a:lnTo>
                    <a:pt x="2923" y="13437"/>
                  </a:lnTo>
                  <a:lnTo>
                    <a:pt x="1666" y="13437"/>
                  </a:lnTo>
                  <a:lnTo>
                    <a:pt x="1666" y="10938"/>
                  </a:lnTo>
                  <a:close/>
                  <a:moveTo>
                    <a:pt x="10089" y="10938"/>
                  </a:moveTo>
                  <a:lnTo>
                    <a:pt x="10089" y="13437"/>
                  </a:lnTo>
                  <a:lnTo>
                    <a:pt x="8832" y="13437"/>
                  </a:lnTo>
                  <a:lnTo>
                    <a:pt x="8832" y="10938"/>
                  </a:lnTo>
                  <a:close/>
                  <a:moveTo>
                    <a:pt x="2498" y="0"/>
                  </a:moveTo>
                  <a:lnTo>
                    <a:pt x="2498" y="2546"/>
                  </a:lnTo>
                  <a:lnTo>
                    <a:pt x="1666" y="2546"/>
                  </a:lnTo>
                  <a:lnTo>
                    <a:pt x="1666" y="1698"/>
                  </a:lnTo>
                  <a:lnTo>
                    <a:pt x="833" y="1698"/>
                  </a:lnTo>
                  <a:lnTo>
                    <a:pt x="833" y="4212"/>
                  </a:lnTo>
                  <a:lnTo>
                    <a:pt x="1666" y="4212"/>
                  </a:lnTo>
                  <a:lnTo>
                    <a:pt x="1666" y="3380"/>
                  </a:lnTo>
                  <a:lnTo>
                    <a:pt x="2498" y="3380"/>
                  </a:lnTo>
                  <a:lnTo>
                    <a:pt x="2498" y="5077"/>
                  </a:lnTo>
                  <a:lnTo>
                    <a:pt x="1666" y="5077"/>
                  </a:lnTo>
                  <a:lnTo>
                    <a:pt x="1666" y="5909"/>
                  </a:lnTo>
                  <a:lnTo>
                    <a:pt x="0" y="5909"/>
                  </a:lnTo>
                  <a:lnTo>
                    <a:pt x="0" y="9257"/>
                  </a:lnTo>
                  <a:lnTo>
                    <a:pt x="833" y="9257"/>
                  </a:lnTo>
                  <a:lnTo>
                    <a:pt x="833" y="6758"/>
                  </a:lnTo>
                  <a:lnTo>
                    <a:pt x="1666" y="6758"/>
                  </a:lnTo>
                  <a:lnTo>
                    <a:pt x="1666" y="10089"/>
                  </a:lnTo>
                  <a:lnTo>
                    <a:pt x="833" y="10089"/>
                  </a:lnTo>
                  <a:lnTo>
                    <a:pt x="833" y="14286"/>
                  </a:lnTo>
                  <a:lnTo>
                    <a:pt x="3756" y="14286"/>
                  </a:lnTo>
                  <a:lnTo>
                    <a:pt x="3756" y="12604"/>
                  </a:lnTo>
                  <a:lnTo>
                    <a:pt x="7999" y="12604"/>
                  </a:lnTo>
                  <a:lnTo>
                    <a:pt x="7999" y="14286"/>
                  </a:lnTo>
                  <a:lnTo>
                    <a:pt x="10921" y="14286"/>
                  </a:lnTo>
                  <a:lnTo>
                    <a:pt x="10921" y="10089"/>
                  </a:lnTo>
                  <a:lnTo>
                    <a:pt x="10089" y="10089"/>
                  </a:lnTo>
                  <a:lnTo>
                    <a:pt x="10089" y="6758"/>
                  </a:lnTo>
                  <a:lnTo>
                    <a:pt x="10921" y="6758"/>
                  </a:lnTo>
                  <a:lnTo>
                    <a:pt x="10921" y="9257"/>
                  </a:lnTo>
                  <a:lnTo>
                    <a:pt x="11770" y="9257"/>
                  </a:lnTo>
                  <a:lnTo>
                    <a:pt x="11770" y="5909"/>
                  </a:lnTo>
                  <a:lnTo>
                    <a:pt x="10089" y="5909"/>
                  </a:lnTo>
                  <a:lnTo>
                    <a:pt x="10089" y="5077"/>
                  </a:lnTo>
                  <a:lnTo>
                    <a:pt x="9256" y="5077"/>
                  </a:lnTo>
                  <a:lnTo>
                    <a:pt x="9256" y="3380"/>
                  </a:lnTo>
                  <a:lnTo>
                    <a:pt x="10089" y="3380"/>
                  </a:lnTo>
                  <a:lnTo>
                    <a:pt x="10089" y="4212"/>
                  </a:lnTo>
                  <a:lnTo>
                    <a:pt x="10921" y="4212"/>
                  </a:lnTo>
                  <a:lnTo>
                    <a:pt x="10921" y="1698"/>
                  </a:lnTo>
                  <a:lnTo>
                    <a:pt x="10089" y="1698"/>
                  </a:lnTo>
                  <a:lnTo>
                    <a:pt x="10089" y="2546"/>
                  </a:lnTo>
                  <a:lnTo>
                    <a:pt x="9256" y="2546"/>
                  </a:lnTo>
                  <a:lnTo>
                    <a:pt x="925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6" name="Google Shape;1166;p85"/>
          <p:cNvSpPr txBox="1">
            <a:spLocks noGrp="1"/>
          </p:cNvSpPr>
          <p:nvPr>
            <p:ph type="title" idx="8"/>
          </p:nvPr>
        </p:nvSpPr>
        <p:spPr>
          <a:xfrm>
            <a:off x="622326" y="712382"/>
            <a:ext cx="4583519" cy="22558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solidFill>
                  <a:schemeClr val="accent3">
                    <a:lumMod val="50000"/>
                  </a:schemeClr>
                </a:solidFill>
                <a:latin typeface="Bahnschrift SemiBold SemiConden" panose="020B0502040204020203" pitchFamily="34" charset="0"/>
              </a:rPr>
              <a:t>II. </a:t>
            </a:r>
            <a:r>
              <a:rPr lang="en-US" sz="3600" dirty="0" err="1">
                <a:solidFill>
                  <a:schemeClr val="accent3">
                    <a:lumMod val="50000"/>
                  </a:schemeClr>
                </a:solidFill>
                <a:latin typeface="Bahnschrift SemiBold SemiConden" panose="020B0502040204020203" pitchFamily="34" charset="0"/>
              </a:rPr>
              <a:t>Lịch</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sử</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của</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trí</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tuệ</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nhân</a:t>
            </a:r>
            <a:r>
              <a:rPr lang="en-US" sz="3600" dirty="0">
                <a:solidFill>
                  <a:schemeClr val="accent3">
                    <a:lumMod val="50000"/>
                  </a:schemeClr>
                </a:solidFill>
                <a:latin typeface="Bahnschrift SemiBold SemiConden" panose="020B0502040204020203" pitchFamily="34" charset="0"/>
              </a:rPr>
              <a:t> </a:t>
            </a:r>
            <a:r>
              <a:rPr lang="en-US" sz="3600" dirty="0" err="1">
                <a:solidFill>
                  <a:schemeClr val="accent3">
                    <a:lumMod val="50000"/>
                  </a:schemeClr>
                </a:solidFill>
                <a:latin typeface="Bahnschrift SemiBold SemiConden" panose="020B0502040204020203" pitchFamily="34" charset="0"/>
              </a:rPr>
              <a:t>tạo</a:t>
            </a:r>
            <a:endParaRPr sz="3600" dirty="0">
              <a:solidFill>
                <a:schemeClr val="accent3">
                  <a:lumMod val="50000"/>
                </a:schemeClr>
              </a:solidFill>
              <a:latin typeface="Bahnschrift SemiBold SemiConden" panose="020B0502040204020203" pitchFamily="34" charset="0"/>
            </a:endParaRPr>
          </a:p>
        </p:txBody>
      </p:sp>
      <p:grpSp>
        <p:nvGrpSpPr>
          <p:cNvPr id="1175" name="Google Shape;1175;p85"/>
          <p:cNvGrpSpPr/>
          <p:nvPr/>
        </p:nvGrpSpPr>
        <p:grpSpPr>
          <a:xfrm>
            <a:off x="5793136" y="2365933"/>
            <a:ext cx="43276" cy="411646"/>
            <a:chOff x="1256711" y="1178908"/>
            <a:chExt cx="43276" cy="411646"/>
          </a:xfrm>
        </p:grpSpPr>
        <p:grpSp>
          <p:nvGrpSpPr>
            <p:cNvPr id="1176" name="Google Shape;1176;p85"/>
            <p:cNvGrpSpPr/>
            <p:nvPr/>
          </p:nvGrpSpPr>
          <p:grpSpPr>
            <a:xfrm>
              <a:off x="1256711" y="1178908"/>
              <a:ext cx="43276" cy="184846"/>
              <a:chOff x="1256700" y="1103575"/>
              <a:chExt cx="60900" cy="260200"/>
            </a:xfrm>
          </p:grpSpPr>
          <p:sp>
            <p:nvSpPr>
              <p:cNvPr id="1177" name="Google Shape;1177;p8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85"/>
            <p:cNvGrpSpPr/>
            <p:nvPr/>
          </p:nvGrpSpPr>
          <p:grpSpPr>
            <a:xfrm>
              <a:off x="1256711" y="1405708"/>
              <a:ext cx="43276" cy="184846"/>
              <a:chOff x="1256700" y="1103575"/>
              <a:chExt cx="60900" cy="260200"/>
            </a:xfrm>
          </p:grpSpPr>
          <p:sp>
            <p:nvSpPr>
              <p:cNvPr id="1181" name="Google Shape;1181;p8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2" name="Picture 4" descr="Trí tuệ nhân tạo là gì? Lịch sử phát triển Trí tuệ nhân tạo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708" y="511245"/>
            <a:ext cx="3579853" cy="3433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2" name="Google Shape;1593;p103"/>
          <p:cNvGrpSpPr/>
          <p:nvPr/>
        </p:nvGrpSpPr>
        <p:grpSpPr>
          <a:xfrm>
            <a:off x="3615476" y="526700"/>
            <a:ext cx="723979" cy="571291"/>
            <a:chOff x="4836849" y="2856248"/>
            <a:chExt cx="358931" cy="274207"/>
          </a:xfrm>
        </p:grpSpPr>
        <p:sp>
          <p:nvSpPr>
            <p:cNvPr id="33" name="Google Shape;1594;p103"/>
            <p:cNvSpPr/>
            <p:nvPr/>
          </p:nvSpPr>
          <p:spPr>
            <a:xfrm>
              <a:off x="4836849" y="2856248"/>
              <a:ext cx="358931" cy="274207"/>
            </a:xfrm>
            <a:custGeom>
              <a:avLst/>
              <a:gdLst/>
              <a:ahLst/>
              <a:cxnLst/>
              <a:rect l="l" t="t" r="r" b="b"/>
              <a:pathLst>
                <a:path w="13311" h="10169" extrusionOk="0">
                  <a:moveTo>
                    <a:pt x="6647" y="2358"/>
                  </a:moveTo>
                  <a:cubicBezTo>
                    <a:pt x="7418" y="2358"/>
                    <a:pt x="8109" y="2688"/>
                    <a:pt x="8707" y="3363"/>
                  </a:cubicBezTo>
                  <a:cubicBezTo>
                    <a:pt x="9036" y="3740"/>
                    <a:pt x="9241" y="4103"/>
                    <a:pt x="9335" y="4306"/>
                  </a:cubicBezTo>
                  <a:cubicBezTo>
                    <a:pt x="9099" y="4778"/>
                    <a:pt x="8219" y="6255"/>
                    <a:pt x="6647" y="6255"/>
                  </a:cubicBezTo>
                  <a:cubicBezTo>
                    <a:pt x="5893" y="6255"/>
                    <a:pt x="5202" y="5909"/>
                    <a:pt x="4604" y="5234"/>
                  </a:cubicBezTo>
                  <a:cubicBezTo>
                    <a:pt x="4275" y="4872"/>
                    <a:pt x="4070" y="4495"/>
                    <a:pt x="3961" y="4306"/>
                  </a:cubicBezTo>
                  <a:cubicBezTo>
                    <a:pt x="4212" y="3820"/>
                    <a:pt x="5092" y="2358"/>
                    <a:pt x="6647" y="2358"/>
                  </a:cubicBezTo>
                  <a:close/>
                  <a:moveTo>
                    <a:pt x="5878" y="771"/>
                  </a:moveTo>
                  <a:cubicBezTo>
                    <a:pt x="6082" y="771"/>
                    <a:pt x="6270" y="960"/>
                    <a:pt x="6270" y="1163"/>
                  </a:cubicBezTo>
                  <a:lnTo>
                    <a:pt x="6270" y="1588"/>
                  </a:lnTo>
                  <a:cubicBezTo>
                    <a:pt x="5422" y="1698"/>
                    <a:pt x="4652" y="2138"/>
                    <a:pt x="3992" y="2877"/>
                  </a:cubicBezTo>
                  <a:cubicBezTo>
                    <a:pt x="3442" y="3505"/>
                    <a:pt x="3190" y="4118"/>
                    <a:pt x="3175" y="4149"/>
                  </a:cubicBezTo>
                  <a:lnTo>
                    <a:pt x="3112" y="4306"/>
                  </a:lnTo>
                  <a:lnTo>
                    <a:pt x="3175" y="4448"/>
                  </a:lnTo>
                  <a:cubicBezTo>
                    <a:pt x="3190" y="4480"/>
                    <a:pt x="3442" y="5108"/>
                    <a:pt x="3992" y="5721"/>
                  </a:cubicBezTo>
                  <a:cubicBezTo>
                    <a:pt x="4652" y="6475"/>
                    <a:pt x="5422" y="6900"/>
                    <a:pt x="6270" y="7009"/>
                  </a:cubicBezTo>
                  <a:lnTo>
                    <a:pt x="6270" y="7826"/>
                  </a:lnTo>
                  <a:lnTo>
                    <a:pt x="2342" y="7826"/>
                  </a:lnTo>
                  <a:lnTo>
                    <a:pt x="2342" y="771"/>
                  </a:lnTo>
                  <a:close/>
                  <a:moveTo>
                    <a:pt x="10969" y="771"/>
                  </a:moveTo>
                  <a:lnTo>
                    <a:pt x="10969" y="7826"/>
                  </a:lnTo>
                  <a:lnTo>
                    <a:pt x="7041" y="7826"/>
                  </a:lnTo>
                  <a:lnTo>
                    <a:pt x="7041" y="7009"/>
                  </a:lnTo>
                  <a:cubicBezTo>
                    <a:pt x="7889" y="6900"/>
                    <a:pt x="8659" y="6475"/>
                    <a:pt x="9304" y="5721"/>
                  </a:cubicBezTo>
                  <a:cubicBezTo>
                    <a:pt x="9853" y="5108"/>
                    <a:pt x="10121" y="4480"/>
                    <a:pt x="10136" y="4448"/>
                  </a:cubicBezTo>
                  <a:lnTo>
                    <a:pt x="10199" y="4306"/>
                  </a:lnTo>
                  <a:lnTo>
                    <a:pt x="10136" y="4149"/>
                  </a:lnTo>
                  <a:cubicBezTo>
                    <a:pt x="10121" y="4118"/>
                    <a:pt x="9853" y="3505"/>
                    <a:pt x="9304" y="2877"/>
                  </a:cubicBezTo>
                  <a:cubicBezTo>
                    <a:pt x="8659" y="2138"/>
                    <a:pt x="7889" y="1698"/>
                    <a:pt x="7041" y="1588"/>
                  </a:cubicBezTo>
                  <a:lnTo>
                    <a:pt x="7041" y="1163"/>
                  </a:lnTo>
                  <a:cubicBezTo>
                    <a:pt x="7041" y="960"/>
                    <a:pt x="7213" y="771"/>
                    <a:pt x="7433" y="771"/>
                  </a:cubicBezTo>
                  <a:close/>
                  <a:moveTo>
                    <a:pt x="1556" y="1557"/>
                  </a:moveTo>
                  <a:lnTo>
                    <a:pt x="1556" y="8597"/>
                  </a:lnTo>
                  <a:lnTo>
                    <a:pt x="6270" y="8597"/>
                  </a:lnTo>
                  <a:lnTo>
                    <a:pt x="6270" y="9383"/>
                  </a:lnTo>
                  <a:lnTo>
                    <a:pt x="770" y="9383"/>
                  </a:lnTo>
                  <a:lnTo>
                    <a:pt x="770" y="1557"/>
                  </a:lnTo>
                  <a:close/>
                  <a:moveTo>
                    <a:pt x="12525" y="1557"/>
                  </a:moveTo>
                  <a:lnTo>
                    <a:pt x="12525" y="9383"/>
                  </a:lnTo>
                  <a:lnTo>
                    <a:pt x="7041" y="9383"/>
                  </a:lnTo>
                  <a:lnTo>
                    <a:pt x="7041" y="8597"/>
                  </a:lnTo>
                  <a:lnTo>
                    <a:pt x="11755" y="8597"/>
                  </a:lnTo>
                  <a:lnTo>
                    <a:pt x="11755" y="1557"/>
                  </a:lnTo>
                  <a:close/>
                  <a:moveTo>
                    <a:pt x="1556" y="0"/>
                  </a:moveTo>
                  <a:lnTo>
                    <a:pt x="1556" y="771"/>
                  </a:lnTo>
                  <a:lnTo>
                    <a:pt x="1" y="771"/>
                  </a:lnTo>
                  <a:lnTo>
                    <a:pt x="1" y="10168"/>
                  </a:lnTo>
                  <a:lnTo>
                    <a:pt x="13310" y="10168"/>
                  </a:lnTo>
                  <a:lnTo>
                    <a:pt x="13310" y="771"/>
                  </a:lnTo>
                  <a:lnTo>
                    <a:pt x="11755" y="771"/>
                  </a:lnTo>
                  <a:lnTo>
                    <a:pt x="11755" y="0"/>
                  </a:lnTo>
                  <a:lnTo>
                    <a:pt x="7433" y="0"/>
                  </a:lnTo>
                  <a:cubicBezTo>
                    <a:pt x="7135" y="0"/>
                    <a:pt x="6867" y="111"/>
                    <a:pt x="6647" y="300"/>
                  </a:cubicBezTo>
                  <a:cubicBezTo>
                    <a:pt x="6444" y="111"/>
                    <a:pt x="6176" y="0"/>
                    <a:pt x="5878"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95;p103"/>
            <p:cNvSpPr/>
            <p:nvPr/>
          </p:nvSpPr>
          <p:spPr>
            <a:xfrm>
              <a:off x="4984731" y="2940599"/>
              <a:ext cx="63179" cy="63152"/>
            </a:xfrm>
            <a:custGeom>
              <a:avLst/>
              <a:gdLst/>
              <a:ahLst/>
              <a:cxnLst/>
              <a:rect l="l" t="t" r="r" b="b"/>
              <a:pathLst>
                <a:path w="2343" h="2342" extrusionOk="0">
                  <a:moveTo>
                    <a:pt x="1163" y="786"/>
                  </a:moveTo>
                  <a:cubicBezTo>
                    <a:pt x="1383" y="786"/>
                    <a:pt x="1557" y="958"/>
                    <a:pt x="1557" y="1178"/>
                  </a:cubicBezTo>
                  <a:cubicBezTo>
                    <a:pt x="1557" y="1383"/>
                    <a:pt x="1383" y="1555"/>
                    <a:pt x="1163" y="1555"/>
                  </a:cubicBezTo>
                  <a:cubicBezTo>
                    <a:pt x="960" y="1555"/>
                    <a:pt x="786" y="1383"/>
                    <a:pt x="786" y="1178"/>
                  </a:cubicBezTo>
                  <a:cubicBezTo>
                    <a:pt x="786" y="958"/>
                    <a:pt x="960" y="786"/>
                    <a:pt x="1163" y="786"/>
                  </a:cubicBezTo>
                  <a:close/>
                  <a:moveTo>
                    <a:pt x="1163" y="0"/>
                  </a:moveTo>
                  <a:cubicBezTo>
                    <a:pt x="520" y="0"/>
                    <a:pt x="0" y="535"/>
                    <a:pt x="0" y="1178"/>
                  </a:cubicBezTo>
                  <a:cubicBezTo>
                    <a:pt x="0" y="1823"/>
                    <a:pt x="520" y="2341"/>
                    <a:pt x="1163" y="2341"/>
                  </a:cubicBezTo>
                  <a:cubicBezTo>
                    <a:pt x="1808" y="2341"/>
                    <a:pt x="2343" y="1823"/>
                    <a:pt x="2343" y="1178"/>
                  </a:cubicBezTo>
                  <a:cubicBezTo>
                    <a:pt x="2343" y="535"/>
                    <a:pt x="1808" y="0"/>
                    <a:pt x="1163"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669;p103"/>
          <p:cNvGrpSpPr/>
          <p:nvPr/>
        </p:nvGrpSpPr>
        <p:grpSpPr>
          <a:xfrm>
            <a:off x="1101269" y="3498827"/>
            <a:ext cx="706265" cy="669135"/>
            <a:chOff x="6430605" y="2800752"/>
            <a:chExt cx="384791" cy="384791"/>
          </a:xfrm>
        </p:grpSpPr>
        <p:sp>
          <p:nvSpPr>
            <p:cNvPr id="36" name="Google Shape;1670;p103"/>
            <p:cNvSpPr/>
            <p:nvPr/>
          </p:nvSpPr>
          <p:spPr>
            <a:xfrm>
              <a:off x="6537822" y="2907942"/>
              <a:ext cx="170392" cy="170823"/>
            </a:xfrm>
            <a:custGeom>
              <a:avLst/>
              <a:gdLst/>
              <a:ahLst/>
              <a:cxnLst/>
              <a:rect l="l" t="t" r="r" b="b"/>
              <a:pathLst>
                <a:path w="6319" h="6335" extrusionOk="0">
                  <a:moveTo>
                    <a:pt x="3159" y="1666"/>
                  </a:moveTo>
                  <a:cubicBezTo>
                    <a:pt x="3976" y="1666"/>
                    <a:pt x="4653" y="2343"/>
                    <a:pt x="4653" y="3160"/>
                  </a:cubicBezTo>
                  <a:cubicBezTo>
                    <a:pt x="4653" y="3992"/>
                    <a:pt x="3976" y="4652"/>
                    <a:pt x="3159" y="4652"/>
                  </a:cubicBezTo>
                  <a:cubicBezTo>
                    <a:pt x="2342" y="4652"/>
                    <a:pt x="1667" y="3992"/>
                    <a:pt x="1667" y="3160"/>
                  </a:cubicBezTo>
                  <a:cubicBezTo>
                    <a:pt x="1667" y="2343"/>
                    <a:pt x="2342" y="1666"/>
                    <a:pt x="3159" y="1666"/>
                  </a:cubicBezTo>
                  <a:close/>
                  <a:moveTo>
                    <a:pt x="2735" y="1"/>
                  </a:moveTo>
                  <a:lnTo>
                    <a:pt x="2735" y="881"/>
                  </a:lnTo>
                  <a:cubicBezTo>
                    <a:pt x="2405" y="928"/>
                    <a:pt x="2107" y="1069"/>
                    <a:pt x="1839" y="1258"/>
                  </a:cubicBezTo>
                  <a:lnTo>
                    <a:pt x="1210" y="629"/>
                  </a:lnTo>
                  <a:lnTo>
                    <a:pt x="630" y="1226"/>
                  </a:lnTo>
                  <a:lnTo>
                    <a:pt x="1242" y="1840"/>
                  </a:lnTo>
                  <a:cubicBezTo>
                    <a:pt x="1053" y="2106"/>
                    <a:pt x="928" y="2421"/>
                    <a:pt x="865" y="2751"/>
                  </a:cubicBezTo>
                  <a:lnTo>
                    <a:pt x="1" y="2751"/>
                  </a:lnTo>
                  <a:lnTo>
                    <a:pt x="1" y="3584"/>
                  </a:lnTo>
                  <a:lnTo>
                    <a:pt x="865" y="3584"/>
                  </a:lnTo>
                  <a:cubicBezTo>
                    <a:pt x="928" y="3914"/>
                    <a:pt x="1053" y="4212"/>
                    <a:pt x="1242" y="4480"/>
                  </a:cubicBezTo>
                  <a:lnTo>
                    <a:pt x="630" y="5108"/>
                  </a:lnTo>
                  <a:lnTo>
                    <a:pt x="1210" y="5689"/>
                  </a:lnTo>
                  <a:lnTo>
                    <a:pt x="1839" y="5077"/>
                  </a:lnTo>
                  <a:cubicBezTo>
                    <a:pt x="2107" y="5266"/>
                    <a:pt x="2405" y="5391"/>
                    <a:pt x="2735" y="5454"/>
                  </a:cubicBezTo>
                  <a:lnTo>
                    <a:pt x="2735" y="6334"/>
                  </a:lnTo>
                  <a:lnTo>
                    <a:pt x="3584" y="6334"/>
                  </a:lnTo>
                  <a:lnTo>
                    <a:pt x="3584" y="5454"/>
                  </a:lnTo>
                  <a:cubicBezTo>
                    <a:pt x="3913" y="5391"/>
                    <a:pt x="4212" y="5266"/>
                    <a:pt x="4479" y="5077"/>
                  </a:cubicBezTo>
                  <a:lnTo>
                    <a:pt x="5093" y="5689"/>
                  </a:lnTo>
                  <a:lnTo>
                    <a:pt x="5690" y="5108"/>
                  </a:lnTo>
                  <a:lnTo>
                    <a:pt x="5076" y="4480"/>
                  </a:lnTo>
                  <a:cubicBezTo>
                    <a:pt x="5250" y="4212"/>
                    <a:pt x="5390" y="3914"/>
                    <a:pt x="5453" y="3584"/>
                  </a:cubicBezTo>
                  <a:lnTo>
                    <a:pt x="6318" y="3584"/>
                  </a:lnTo>
                  <a:lnTo>
                    <a:pt x="6318" y="2751"/>
                  </a:lnTo>
                  <a:lnTo>
                    <a:pt x="5453" y="2751"/>
                  </a:lnTo>
                  <a:cubicBezTo>
                    <a:pt x="5390" y="2421"/>
                    <a:pt x="5250" y="2106"/>
                    <a:pt x="5076" y="1840"/>
                  </a:cubicBezTo>
                  <a:lnTo>
                    <a:pt x="5690" y="1226"/>
                  </a:lnTo>
                  <a:lnTo>
                    <a:pt x="5093" y="629"/>
                  </a:lnTo>
                  <a:lnTo>
                    <a:pt x="4479" y="1258"/>
                  </a:lnTo>
                  <a:cubicBezTo>
                    <a:pt x="4212" y="1069"/>
                    <a:pt x="3913" y="928"/>
                    <a:pt x="3584" y="881"/>
                  </a:cubicBezTo>
                  <a:lnTo>
                    <a:pt x="3584"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71;p103"/>
            <p:cNvSpPr/>
            <p:nvPr/>
          </p:nvSpPr>
          <p:spPr>
            <a:xfrm>
              <a:off x="6430605" y="2800752"/>
              <a:ext cx="384791" cy="384791"/>
            </a:xfrm>
            <a:custGeom>
              <a:avLst/>
              <a:gdLst/>
              <a:ahLst/>
              <a:cxnLst/>
              <a:rect l="l" t="t" r="r" b="b"/>
              <a:pathLst>
                <a:path w="14270" h="14270" extrusionOk="0">
                  <a:moveTo>
                    <a:pt x="5046" y="833"/>
                  </a:moveTo>
                  <a:lnTo>
                    <a:pt x="5046" y="2310"/>
                  </a:lnTo>
                  <a:lnTo>
                    <a:pt x="2295" y="2310"/>
                  </a:lnTo>
                  <a:lnTo>
                    <a:pt x="2295" y="5044"/>
                  </a:lnTo>
                  <a:lnTo>
                    <a:pt x="834" y="5044"/>
                  </a:lnTo>
                  <a:lnTo>
                    <a:pt x="834" y="833"/>
                  </a:lnTo>
                  <a:close/>
                  <a:moveTo>
                    <a:pt x="13437" y="833"/>
                  </a:moveTo>
                  <a:lnTo>
                    <a:pt x="13437" y="5044"/>
                  </a:lnTo>
                  <a:lnTo>
                    <a:pt x="11975" y="5044"/>
                  </a:lnTo>
                  <a:lnTo>
                    <a:pt x="11975" y="2310"/>
                  </a:lnTo>
                  <a:lnTo>
                    <a:pt x="9226" y="2310"/>
                  </a:lnTo>
                  <a:lnTo>
                    <a:pt x="9226" y="833"/>
                  </a:lnTo>
                  <a:close/>
                  <a:moveTo>
                    <a:pt x="11126" y="3143"/>
                  </a:moveTo>
                  <a:lnTo>
                    <a:pt x="11126" y="11141"/>
                  </a:lnTo>
                  <a:lnTo>
                    <a:pt x="3128" y="11141"/>
                  </a:lnTo>
                  <a:lnTo>
                    <a:pt x="3128" y="3143"/>
                  </a:lnTo>
                  <a:close/>
                  <a:moveTo>
                    <a:pt x="2295" y="9224"/>
                  </a:moveTo>
                  <a:lnTo>
                    <a:pt x="2295" y="11975"/>
                  </a:lnTo>
                  <a:lnTo>
                    <a:pt x="5046" y="11975"/>
                  </a:lnTo>
                  <a:lnTo>
                    <a:pt x="5046" y="13436"/>
                  </a:lnTo>
                  <a:lnTo>
                    <a:pt x="834" y="13436"/>
                  </a:lnTo>
                  <a:lnTo>
                    <a:pt x="834" y="9224"/>
                  </a:lnTo>
                  <a:close/>
                  <a:moveTo>
                    <a:pt x="13437" y="9224"/>
                  </a:moveTo>
                  <a:lnTo>
                    <a:pt x="13437" y="13436"/>
                  </a:lnTo>
                  <a:lnTo>
                    <a:pt x="9226" y="13436"/>
                  </a:lnTo>
                  <a:lnTo>
                    <a:pt x="9226" y="11975"/>
                  </a:lnTo>
                  <a:lnTo>
                    <a:pt x="11975" y="11975"/>
                  </a:lnTo>
                  <a:lnTo>
                    <a:pt x="11975" y="9224"/>
                  </a:lnTo>
                  <a:close/>
                  <a:moveTo>
                    <a:pt x="1" y="0"/>
                  </a:moveTo>
                  <a:lnTo>
                    <a:pt x="1" y="5878"/>
                  </a:lnTo>
                  <a:lnTo>
                    <a:pt x="2295" y="5878"/>
                  </a:lnTo>
                  <a:lnTo>
                    <a:pt x="2295" y="8392"/>
                  </a:lnTo>
                  <a:lnTo>
                    <a:pt x="1" y="8392"/>
                  </a:lnTo>
                  <a:lnTo>
                    <a:pt x="1" y="14269"/>
                  </a:lnTo>
                  <a:lnTo>
                    <a:pt x="5878" y="14269"/>
                  </a:lnTo>
                  <a:lnTo>
                    <a:pt x="5878" y="11975"/>
                  </a:lnTo>
                  <a:lnTo>
                    <a:pt x="8392" y="11975"/>
                  </a:lnTo>
                  <a:lnTo>
                    <a:pt x="8392" y="14269"/>
                  </a:lnTo>
                  <a:lnTo>
                    <a:pt x="14269" y="14269"/>
                  </a:lnTo>
                  <a:lnTo>
                    <a:pt x="14269" y="8392"/>
                  </a:lnTo>
                  <a:lnTo>
                    <a:pt x="11975" y="8392"/>
                  </a:lnTo>
                  <a:lnTo>
                    <a:pt x="11975" y="5878"/>
                  </a:lnTo>
                  <a:lnTo>
                    <a:pt x="14269" y="5878"/>
                  </a:lnTo>
                  <a:lnTo>
                    <a:pt x="14269" y="0"/>
                  </a:lnTo>
                  <a:lnTo>
                    <a:pt x="8392" y="0"/>
                  </a:lnTo>
                  <a:lnTo>
                    <a:pt x="8392" y="2310"/>
                  </a:lnTo>
                  <a:lnTo>
                    <a:pt x="5878" y="2310"/>
                  </a:lnTo>
                  <a:lnTo>
                    <a:pt x="5878"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545;p103"/>
          <p:cNvGrpSpPr/>
          <p:nvPr/>
        </p:nvGrpSpPr>
        <p:grpSpPr>
          <a:xfrm>
            <a:off x="6308763" y="4335173"/>
            <a:ext cx="655562" cy="619598"/>
            <a:chOff x="2405711" y="3399509"/>
            <a:chExt cx="350896" cy="397087"/>
          </a:xfrm>
        </p:grpSpPr>
        <p:sp>
          <p:nvSpPr>
            <p:cNvPr id="39" name="Google Shape;1546;p103"/>
            <p:cNvSpPr/>
            <p:nvPr/>
          </p:nvSpPr>
          <p:spPr>
            <a:xfrm>
              <a:off x="2405711" y="3399509"/>
              <a:ext cx="350896" cy="397087"/>
            </a:xfrm>
            <a:custGeom>
              <a:avLst/>
              <a:gdLst/>
              <a:ahLst/>
              <a:cxnLst/>
              <a:rect l="l" t="t" r="r" b="b"/>
              <a:pathLst>
                <a:path w="13013" h="14726" extrusionOk="0">
                  <a:moveTo>
                    <a:pt x="6506" y="865"/>
                  </a:moveTo>
                  <a:cubicBezTo>
                    <a:pt x="8786" y="865"/>
                    <a:pt x="10640" y="2703"/>
                    <a:pt x="10640" y="4983"/>
                  </a:cubicBezTo>
                  <a:cubicBezTo>
                    <a:pt x="10640" y="7261"/>
                    <a:pt x="8786" y="9115"/>
                    <a:pt x="6506" y="9115"/>
                  </a:cubicBezTo>
                  <a:cubicBezTo>
                    <a:pt x="4228" y="9115"/>
                    <a:pt x="2374" y="7261"/>
                    <a:pt x="2374" y="4983"/>
                  </a:cubicBezTo>
                  <a:cubicBezTo>
                    <a:pt x="2374" y="2703"/>
                    <a:pt x="4228" y="865"/>
                    <a:pt x="6506" y="865"/>
                  </a:cubicBezTo>
                  <a:close/>
                  <a:moveTo>
                    <a:pt x="2594" y="12132"/>
                  </a:moveTo>
                  <a:lnTo>
                    <a:pt x="2594" y="13861"/>
                  </a:lnTo>
                  <a:lnTo>
                    <a:pt x="866" y="13861"/>
                  </a:lnTo>
                  <a:lnTo>
                    <a:pt x="866" y="12132"/>
                  </a:lnTo>
                  <a:close/>
                  <a:moveTo>
                    <a:pt x="7371" y="12132"/>
                  </a:moveTo>
                  <a:lnTo>
                    <a:pt x="7371" y="13861"/>
                  </a:lnTo>
                  <a:lnTo>
                    <a:pt x="5643" y="13861"/>
                  </a:lnTo>
                  <a:lnTo>
                    <a:pt x="5643" y="12132"/>
                  </a:lnTo>
                  <a:close/>
                  <a:moveTo>
                    <a:pt x="12149" y="12132"/>
                  </a:moveTo>
                  <a:lnTo>
                    <a:pt x="12149" y="13861"/>
                  </a:lnTo>
                  <a:lnTo>
                    <a:pt x="10420" y="13861"/>
                  </a:lnTo>
                  <a:lnTo>
                    <a:pt x="10420" y="12132"/>
                  </a:lnTo>
                  <a:close/>
                  <a:moveTo>
                    <a:pt x="6506" y="0"/>
                  </a:moveTo>
                  <a:cubicBezTo>
                    <a:pt x="3757" y="0"/>
                    <a:pt x="1509" y="2232"/>
                    <a:pt x="1509" y="4983"/>
                  </a:cubicBezTo>
                  <a:cubicBezTo>
                    <a:pt x="1509" y="7591"/>
                    <a:pt x="3521" y="9743"/>
                    <a:pt x="6083" y="9963"/>
                  </a:cubicBezTo>
                  <a:lnTo>
                    <a:pt x="6083" y="11268"/>
                  </a:lnTo>
                  <a:lnTo>
                    <a:pt x="4778" y="11268"/>
                  </a:lnTo>
                  <a:lnTo>
                    <a:pt x="4778" y="12572"/>
                  </a:lnTo>
                  <a:lnTo>
                    <a:pt x="3458" y="12572"/>
                  </a:lnTo>
                  <a:lnTo>
                    <a:pt x="3458" y="11268"/>
                  </a:lnTo>
                  <a:lnTo>
                    <a:pt x="1" y="11268"/>
                  </a:lnTo>
                  <a:lnTo>
                    <a:pt x="1" y="14726"/>
                  </a:lnTo>
                  <a:lnTo>
                    <a:pt x="3458" y="14726"/>
                  </a:lnTo>
                  <a:lnTo>
                    <a:pt x="3458" y="13437"/>
                  </a:lnTo>
                  <a:lnTo>
                    <a:pt x="4778" y="13437"/>
                  </a:lnTo>
                  <a:lnTo>
                    <a:pt x="4778" y="14726"/>
                  </a:lnTo>
                  <a:lnTo>
                    <a:pt x="8235" y="14726"/>
                  </a:lnTo>
                  <a:lnTo>
                    <a:pt x="8235" y="13437"/>
                  </a:lnTo>
                  <a:lnTo>
                    <a:pt x="9555" y="13437"/>
                  </a:lnTo>
                  <a:lnTo>
                    <a:pt x="9555" y="14726"/>
                  </a:lnTo>
                  <a:lnTo>
                    <a:pt x="13012" y="14726"/>
                  </a:lnTo>
                  <a:lnTo>
                    <a:pt x="13012" y="11268"/>
                  </a:lnTo>
                  <a:lnTo>
                    <a:pt x="9555" y="11268"/>
                  </a:lnTo>
                  <a:lnTo>
                    <a:pt x="9555" y="12572"/>
                  </a:lnTo>
                  <a:lnTo>
                    <a:pt x="8235" y="12572"/>
                  </a:lnTo>
                  <a:lnTo>
                    <a:pt x="8235" y="11268"/>
                  </a:lnTo>
                  <a:lnTo>
                    <a:pt x="6931" y="11268"/>
                  </a:lnTo>
                  <a:lnTo>
                    <a:pt x="6931" y="9963"/>
                  </a:lnTo>
                  <a:cubicBezTo>
                    <a:pt x="9492" y="9743"/>
                    <a:pt x="11504" y="7591"/>
                    <a:pt x="11504" y="4983"/>
                  </a:cubicBezTo>
                  <a:cubicBezTo>
                    <a:pt x="11504" y="2232"/>
                    <a:pt x="9257" y="0"/>
                    <a:pt x="6506"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47;p103"/>
            <p:cNvSpPr/>
            <p:nvPr/>
          </p:nvSpPr>
          <p:spPr>
            <a:xfrm>
              <a:off x="2493001" y="3446134"/>
              <a:ext cx="176324" cy="175893"/>
            </a:xfrm>
            <a:custGeom>
              <a:avLst/>
              <a:gdLst/>
              <a:ahLst/>
              <a:cxnLst/>
              <a:rect l="l" t="t" r="r" b="b"/>
              <a:pathLst>
                <a:path w="6539" h="6523" extrusionOk="0">
                  <a:moveTo>
                    <a:pt x="3269" y="1714"/>
                  </a:moveTo>
                  <a:cubicBezTo>
                    <a:pt x="4118" y="1714"/>
                    <a:pt x="4809" y="2405"/>
                    <a:pt x="4809" y="3254"/>
                  </a:cubicBezTo>
                  <a:cubicBezTo>
                    <a:pt x="4809" y="4102"/>
                    <a:pt x="4118" y="4794"/>
                    <a:pt x="3269" y="4794"/>
                  </a:cubicBezTo>
                  <a:cubicBezTo>
                    <a:pt x="2421" y="4794"/>
                    <a:pt x="1729" y="4102"/>
                    <a:pt x="1729" y="3254"/>
                  </a:cubicBezTo>
                  <a:cubicBezTo>
                    <a:pt x="1729" y="2405"/>
                    <a:pt x="2421" y="1714"/>
                    <a:pt x="3269" y="1714"/>
                  </a:cubicBezTo>
                  <a:close/>
                  <a:moveTo>
                    <a:pt x="2846" y="0"/>
                  </a:moveTo>
                  <a:lnTo>
                    <a:pt x="2846" y="896"/>
                  </a:lnTo>
                  <a:cubicBezTo>
                    <a:pt x="2500" y="959"/>
                    <a:pt x="2186" y="1085"/>
                    <a:pt x="1903" y="1289"/>
                  </a:cubicBezTo>
                  <a:lnTo>
                    <a:pt x="1258" y="645"/>
                  </a:lnTo>
                  <a:lnTo>
                    <a:pt x="661" y="1257"/>
                  </a:lnTo>
                  <a:lnTo>
                    <a:pt x="1289" y="1886"/>
                  </a:lnTo>
                  <a:cubicBezTo>
                    <a:pt x="1101" y="2169"/>
                    <a:pt x="975" y="2483"/>
                    <a:pt x="912" y="2829"/>
                  </a:cubicBezTo>
                  <a:lnTo>
                    <a:pt x="1" y="2829"/>
                  </a:lnTo>
                  <a:lnTo>
                    <a:pt x="1" y="3694"/>
                  </a:lnTo>
                  <a:lnTo>
                    <a:pt x="912" y="3694"/>
                  </a:lnTo>
                  <a:cubicBezTo>
                    <a:pt x="975" y="4039"/>
                    <a:pt x="1101" y="4354"/>
                    <a:pt x="1289" y="4620"/>
                  </a:cubicBezTo>
                  <a:lnTo>
                    <a:pt x="661" y="5265"/>
                  </a:lnTo>
                  <a:lnTo>
                    <a:pt x="1258" y="5877"/>
                  </a:lnTo>
                  <a:lnTo>
                    <a:pt x="1903" y="5234"/>
                  </a:lnTo>
                  <a:cubicBezTo>
                    <a:pt x="2186" y="5422"/>
                    <a:pt x="2500" y="5563"/>
                    <a:pt x="2846" y="5626"/>
                  </a:cubicBezTo>
                  <a:lnTo>
                    <a:pt x="2846" y="6522"/>
                  </a:lnTo>
                  <a:lnTo>
                    <a:pt x="3694" y="6522"/>
                  </a:lnTo>
                  <a:lnTo>
                    <a:pt x="3694" y="5626"/>
                  </a:lnTo>
                  <a:cubicBezTo>
                    <a:pt x="4040" y="5563"/>
                    <a:pt x="4354" y="5422"/>
                    <a:pt x="4637" y="5234"/>
                  </a:cubicBezTo>
                  <a:lnTo>
                    <a:pt x="5266" y="5877"/>
                  </a:lnTo>
                  <a:lnTo>
                    <a:pt x="5878" y="5265"/>
                  </a:lnTo>
                  <a:lnTo>
                    <a:pt x="5249" y="4620"/>
                  </a:lnTo>
                  <a:cubicBezTo>
                    <a:pt x="5438" y="4354"/>
                    <a:pt x="5564" y="4039"/>
                    <a:pt x="5627" y="3694"/>
                  </a:cubicBezTo>
                  <a:lnTo>
                    <a:pt x="6538" y="3694"/>
                  </a:lnTo>
                  <a:lnTo>
                    <a:pt x="6538" y="2829"/>
                  </a:lnTo>
                  <a:lnTo>
                    <a:pt x="5627" y="2829"/>
                  </a:lnTo>
                  <a:cubicBezTo>
                    <a:pt x="5564" y="2483"/>
                    <a:pt x="5438" y="2169"/>
                    <a:pt x="5249" y="1886"/>
                  </a:cubicBezTo>
                  <a:lnTo>
                    <a:pt x="5878" y="1257"/>
                  </a:lnTo>
                  <a:lnTo>
                    <a:pt x="5266" y="645"/>
                  </a:lnTo>
                  <a:lnTo>
                    <a:pt x="4637" y="1289"/>
                  </a:lnTo>
                  <a:cubicBezTo>
                    <a:pt x="4354" y="1085"/>
                    <a:pt x="4040" y="959"/>
                    <a:pt x="3694" y="896"/>
                  </a:cubicBezTo>
                  <a:lnTo>
                    <a:pt x="369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596;p103"/>
          <p:cNvGrpSpPr/>
          <p:nvPr/>
        </p:nvGrpSpPr>
        <p:grpSpPr>
          <a:xfrm>
            <a:off x="3575895" y="2856811"/>
            <a:ext cx="675730" cy="594206"/>
            <a:chOff x="4836849" y="2189239"/>
            <a:chExt cx="358541" cy="359824"/>
          </a:xfrm>
        </p:grpSpPr>
        <p:sp>
          <p:nvSpPr>
            <p:cNvPr id="44" name="Google Shape;1597;p103"/>
            <p:cNvSpPr/>
            <p:nvPr/>
          </p:nvSpPr>
          <p:spPr>
            <a:xfrm>
              <a:off x="4963536" y="2326147"/>
              <a:ext cx="63179" cy="84320"/>
            </a:xfrm>
            <a:custGeom>
              <a:avLst/>
              <a:gdLst/>
              <a:ahLst/>
              <a:cxnLst/>
              <a:rect l="l" t="t" r="r" b="b"/>
              <a:pathLst>
                <a:path w="2343" h="3127" extrusionOk="0">
                  <a:moveTo>
                    <a:pt x="1557" y="786"/>
                  </a:moveTo>
                  <a:lnTo>
                    <a:pt x="1557" y="1572"/>
                  </a:lnTo>
                  <a:lnTo>
                    <a:pt x="786" y="1572"/>
                  </a:lnTo>
                  <a:lnTo>
                    <a:pt x="786" y="786"/>
                  </a:lnTo>
                  <a:close/>
                  <a:moveTo>
                    <a:pt x="1" y="0"/>
                  </a:moveTo>
                  <a:lnTo>
                    <a:pt x="1" y="3127"/>
                  </a:lnTo>
                  <a:lnTo>
                    <a:pt x="786" y="3127"/>
                  </a:lnTo>
                  <a:lnTo>
                    <a:pt x="786" y="2341"/>
                  </a:lnTo>
                  <a:lnTo>
                    <a:pt x="1557" y="2341"/>
                  </a:lnTo>
                  <a:lnTo>
                    <a:pt x="1557" y="3127"/>
                  </a:lnTo>
                  <a:lnTo>
                    <a:pt x="2343" y="3127"/>
                  </a:lnTo>
                  <a:lnTo>
                    <a:pt x="2343"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98;p103"/>
            <p:cNvSpPr/>
            <p:nvPr/>
          </p:nvSpPr>
          <p:spPr>
            <a:xfrm>
              <a:off x="5047886" y="2326147"/>
              <a:ext cx="21221" cy="84320"/>
            </a:xfrm>
            <a:custGeom>
              <a:avLst/>
              <a:gdLst/>
              <a:ahLst/>
              <a:cxnLst/>
              <a:rect l="l" t="t" r="r" b="b"/>
              <a:pathLst>
                <a:path w="787" h="3127" extrusionOk="0">
                  <a:moveTo>
                    <a:pt x="1" y="0"/>
                  </a:moveTo>
                  <a:lnTo>
                    <a:pt x="1" y="3127"/>
                  </a:lnTo>
                  <a:lnTo>
                    <a:pt x="786" y="3127"/>
                  </a:lnTo>
                  <a:lnTo>
                    <a:pt x="78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9;p103"/>
            <p:cNvSpPr/>
            <p:nvPr/>
          </p:nvSpPr>
          <p:spPr>
            <a:xfrm>
              <a:off x="4899976" y="2252394"/>
              <a:ext cx="232250" cy="296669"/>
            </a:xfrm>
            <a:custGeom>
              <a:avLst/>
              <a:gdLst/>
              <a:ahLst/>
              <a:cxnLst/>
              <a:rect l="l" t="t" r="r" b="b"/>
              <a:pathLst>
                <a:path w="8613" h="11002" extrusionOk="0">
                  <a:moveTo>
                    <a:pt x="4306" y="787"/>
                  </a:moveTo>
                  <a:cubicBezTo>
                    <a:pt x="5249" y="787"/>
                    <a:pt x="6129" y="1147"/>
                    <a:pt x="6789" y="1807"/>
                  </a:cubicBezTo>
                  <a:cubicBezTo>
                    <a:pt x="7466" y="2467"/>
                    <a:pt x="7826" y="3347"/>
                    <a:pt x="7826" y="4307"/>
                  </a:cubicBezTo>
                  <a:cubicBezTo>
                    <a:pt x="7826" y="5407"/>
                    <a:pt x="7324" y="6427"/>
                    <a:pt x="6460" y="7087"/>
                  </a:cubicBezTo>
                  <a:cubicBezTo>
                    <a:pt x="5941" y="7481"/>
                    <a:pt x="5611" y="8047"/>
                    <a:pt x="5517" y="8659"/>
                  </a:cubicBezTo>
                  <a:lnTo>
                    <a:pt x="3112" y="8659"/>
                  </a:lnTo>
                  <a:cubicBezTo>
                    <a:pt x="3003" y="8047"/>
                    <a:pt x="2672" y="7481"/>
                    <a:pt x="2169" y="7087"/>
                  </a:cubicBezTo>
                  <a:cubicBezTo>
                    <a:pt x="1289" y="6427"/>
                    <a:pt x="803" y="5407"/>
                    <a:pt x="786" y="4307"/>
                  </a:cubicBezTo>
                  <a:cubicBezTo>
                    <a:pt x="786" y="2373"/>
                    <a:pt x="2358" y="802"/>
                    <a:pt x="4291" y="787"/>
                  </a:cubicBezTo>
                  <a:close/>
                  <a:moveTo>
                    <a:pt x="5486" y="9445"/>
                  </a:moveTo>
                  <a:lnTo>
                    <a:pt x="5486" y="10215"/>
                  </a:lnTo>
                  <a:lnTo>
                    <a:pt x="3143" y="10215"/>
                  </a:lnTo>
                  <a:lnTo>
                    <a:pt x="3143" y="9445"/>
                  </a:lnTo>
                  <a:close/>
                  <a:moveTo>
                    <a:pt x="4275" y="1"/>
                  </a:moveTo>
                  <a:cubicBezTo>
                    <a:pt x="1918" y="16"/>
                    <a:pt x="1" y="1949"/>
                    <a:pt x="17" y="4307"/>
                  </a:cubicBezTo>
                  <a:cubicBezTo>
                    <a:pt x="17" y="5658"/>
                    <a:pt x="629" y="6899"/>
                    <a:pt x="1698" y="7716"/>
                  </a:cubicBezTo>
                  <a:cubicBezTo>
                    <a:pt x="2123" y="8030"/>
                    <a:pt x="2358" y="8518"/>
                    <a:pt x="2358" y="9052"/>
                  </a:cubicBezTo>
                  <a:lnTo>
                    <a:pt x="2358" y="11001"/>
                  </a:lnTo>
                  <a:lnTo>
                    <a:pt x="6271" y="11001"/>
                  </a:lnTo>
                  <a:lnTo>
                    <a:pt x="6271" y="9052"/>
                  </a:lnTo>
                  <a:cubicBezTo>
                    <a:pt x="6271" y="8518"/>
                    <a:pt x="6506" y="8030"/>
                    <a:pt x="6931" y="7716"/>
                  </a:cubicBezTo>
                  <a:cubicBezTo>
                    <a:pt x="8000" y="6884"/>
                    <a:pt x="8612" y="5642"/>
                    <a:pt x="8612" y="4307"/>
                  </a:cubicBezTo>
                  <a:cubicBezTo>
                    <a:pt x="8612" y="3144"/>
                    <a:pt x="8157" y="2059"/>
                    <a:pt x="7340" y="1242"/>
                  </a:cubicBezTo>
                  <a:cubicBezTo>
                    <a:pt x="6538" y="441"/>
                    <a:pt x="5454" y="1"/>
                    <a:pt x="4306" y="1"/>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00;p103"/>
            <p:cNvSpPr/>
            <p:nvPr/>
          </p:nvSpPr>
          <p:spPr>
            <a:xfrm>
              <a:off x="5005522" y="2189239"/>
              <a:ext cx="21194" cy="42011"/>
            </a:xfrm>
            <a:custGeom>
              <a:avLst/>
              <a:gdLst/>
              <a:ahLst/>
              <a:cxnLst/>
              <a:rect l="l" t="t" r="r" b="b"/>
              <a:pathLst>
                <a:path w="786" h="1558" extrusionOk="0">
                  <a:moveTo>
                    <a:pt x="0" y="1"/>
                  </a:moveTo>
                  <a:lnTo>
                    <a:pt x="0" y="1557"/>
                  </a:lnTo>
                  <a:lnTo>
                    <a:pt x="786" y="1557"/>
                  </a:lnTo>
                  <a:lnTo>
                    <a:pt x="78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01;p103"/>
            <p:cNvSpPr/>
            <p:nvPr/>
          </p:nvSpPr>
          <p:spPr>
            <a:xfrm>
              <a:off x="4937702" y="2198570"/>
              <a:ext cx="36025" cy="47081"/>
            </a:xfrm>
            <a:custGeom>
              <a:avLst/>
              <a:gdLst/>
              <a:ahLst/>
              <a:cxnLst/>
              <a:rect l="l" t="t" r="r" b="b"/>
              <a:pathLst>
                <a:path w="1336" h="1746" extrusionOk="0">
                  <a:moveTo>
                    <a:pt x="724" y="0"/>
                  </a:moveTo>
                  <a:lnTo>
                    <a:pt x="1" y="300"/>
                  </a:lnTo>
                  <a:lnTo>
                    <a:pt x="613" y="1745"/>
                  </a:lnTo>
                  <a:lnTo>
                    <a:pt x="1336" y="1446"/>
                  </a:lnTo>
                  <a:lnTo>
                    <a:pt x="724"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02;p103"/>
            <p:cNvSpPr/>
            <p:nvPr/>
          </p:nvSpPr>
          <p:spPr>
            <a:xfrm>
              <a:off x="4882179" y="2234165"/>
              <a:ext cx="44546" cy="44546"/>
            </a:xfrm>
            <a:custGeom>
              <a:avLst/>
              <a:gdLst/>
              <a:ahLst/>
              <a:cxnLst/>
              <a:rect l="l" t="t" r="r" b="b"/>
              <a:pathLst>
                <a:path w="1652" h="1652" extrusionOk="0">
                  <a:moveTo>
                    <a:pt x="551" y="0"/>
                  </a:moveTo>
                  <a:lnTo>
                    <a:pt x="1" y="551"/>
                  </a:lnTo>
                  <a:lnTo>
                    <a:pt x="1101" y="1651"/>
                  </a:lnTo>
                  <a:lnTo>
                    <a:pt x="1651" y="1101"/>
                  </a:lnTo>
                  <a:lnTo>
                    <a:pt x="551"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03;p103"/>
            <p:cNvSpPr/>
            <p:nvPr/>
          </p:nvSpPr>
          <p:spPr>
            <a:xfrm>
              <a:off x="4846583" y="2290093"/>
              <a:ext cx="47081" cy="35621"/>
            </a:xfrm>
            <a:custGeom>
              <a:avLst/>
              <a:gdLst/>
              <a:ahLst/>
              <a:cxnLst/>
              <a:rect l="l" t="t" r="r" b="b"/>
              <a:pathLst>
                <a:path w="1746" h="1321" extrusionOk="0">
                  <a:moveTo>
                    <a:pt x="300" y="1"/>
                  </a:moveTo>
                  <a:lnTo>
                    <a:pt x="1" y="724"/>
                  </a:lnTo>
                  <a:lnTo>
                    <a:pt x="1446" y="1321"/>
                  </a:lnTo>
                  <a:lnTo>
                    <a:pt x="1745" y="598"/>
                  </a:lnTo>
                  <a:lnTo>
                    <a:pt x="300"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04;p103"/>
            <p:cNvSpPr/>
            <p:nvPr/>
          </p:nvSpPr>
          <p:spPr>
            <a:xfrm>
              <a:off x="4836849" y="2357913"/>
              <a:ext cx="42416" cy="21194"/>
            </a:xfrm>
            <a:custGeom>
              <a:avLst/>
              <a:gdLst/>
              <a:ahLst/>
              <a:cxnLst/>
              <a:rect l="l" t="t" r="r" b="b"/>
              <a:pathLst>
                <a:path w="1573" h="786" extrusionOk="0">
                  <a:moveTo>
                    <a:pt x="1" y="0"/>
                  </a:moveTo>
                  <a:lnTo>
                    <a:pt x="1" y="786"/>
                  </a:lnTo>
                  <a:lnTo>
                    <a:pt x="1572" y="786"/>
                  </a:lnTo>
                  <a:lnTo>
                    <a:pt x="1572"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5;p103"/>
            <p:cNvSpPr/>
            <p:nvPr/>
          </p:nvSpPr>
          <p:spPr>
            <a:xfrm>
              <a:off x="4846583" y="2410902"/>
              <a:ext cx="47081" cy="36025"/>
            </a:xfrm>
            <a:custGeom>
              <a:avLst/>
              <a:gdLst/>
              <a:ahLst/>
              <a:cxnLst/>
              <a:rect l="l" t="t" r="r" b="b"/>
              <a:pathLst>
                <a:path w="1746" h="1336" extrusionOk="0">
                  <a:moveTo>
                    <a:pt x="1446" y="0"/>
                  </a:moveTo>
                  <a:lnTo>
                    <a:pt x="1" y="612"/>
                  </a:lnTo>
                  <a:lnTo>
                    <a:pt x="300" y="1335"/>
                  </a:lnTo>
                  <a:lnTo>
                    <a:pt x="1745" y="723"/>
                  </a:lnTo>
                  <a:lnTo>
                    <a:pt x="144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06;p103"/>
            <p:cNvSpPr/>
            <p:nvPr/>
          </p:nvSpPr>
          <p:spPr>
            <a:xfrm>
              <a:off x="4881774" y="2457904"/>
              <a:ext cx="44951" cy="44546"/>
            </a:xfrm>
            <a:custGeom>
              <a:avLst/>
              <a:gdLst/>
              <a:ahLst/>
              <a:cxnLst/>
              <a:rect l="l" t="t" r="r" b="b"/>
              <a:pathLst>
                <a:path w="1667" h="1652" extrusionOk="0">
                  <a:moveTo>
                    <a:pt x="1116" y="1"/>
                  </a:moveTo>
                  <a:lnTo>
                    <a:pt x="0" y="1101"/>
                  </a:lnTo>
                  <a:lnTo>
                    <a:pt x="566" y="1651"/>
                  </a:lnTo>
                  <a:lnTo>
                    <a:pt x="1666" y="551"/>
                  </a:lnTo>
                  <a:lnTo>
                    <a:pt x="111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07;p103"/>
            <p:cNvSpPr/>
            <p:nvPr/>
          </p:nvSpPr>
          <p:spPr>
            <a:xfrm>
              <a:off x="5105513" y="2457904"/>
              <a:ext cx="44951" cy="44546"/>
            </a:xfrm>
            <a:custGeom>
              <a:avLst/>
              <a:gdLst/>
              <a:ahLst/>
              <a:cxnLst/>
              <a:rect l="l" t="t" r="r" b="b"/>
              <a:pathLst>
                <a:path w="1667" h="1652" extrusionOk="0">
                  <a:moveTo>
                    <a:pt x="566" y="1"/>
                  </a:moveTo>
                  <a:lnTo>
                    <a:pt x="1" y="551"/>
                  </a:lnTo>
                  <a:lnTo>
                    <a:pt x="1116" y="1651"/>
                  </a:lnTo>
                  <a:lnTo>
                    <a:pt x="1666" y="1101"/>
                  </a:lnTo>
                  <a:lnTo>
                    <a:pt x="56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08;p103"/>
            <p:cNvSpPr/>
            <p:nvPr/>
          </p:nvSpPr>
          <p:spPr>
            <a:xfrm>
              <a:off x="5138978" y="2411306"/>
              <a:ext cx="47081" cy="35621"/>
            </a:xfrm>
            <a:custGeom>
              <a:avLst/>
              <a:gdLst/>
              <a:ahLst/>
              <a:cxnLst/>
              <a:rect l="l" t="t" r="r" b="b"/>
              <a:pathLst>
                <a:path w="1746" h="1321" extrusionOk="0">
                  <a:moveTo>
                    <a:pt x="300" y="0"/>
                  </a:moveTo>
                  <a:lnTo>
                    <a:pt x="1" y="723"/>
                  </a:lnTo>
                  <a:lnTo>
                    <a:pt x="1446" y="1320"/>
                  </a:lnTo>
                  <a:lnTo>
                    <a:pt x="1746" y="597"/>
                  </a:lnTo>
                  <a:lnTo>
                    <a:pt x="300"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09;p103"/>
            <p:cNvSpPr/>
            <p:nvPr/>
          </p:nvSpPr>
          <p:spPr>
            <a:xfrm>
              <a:off x="5153378" y="2357913"/>
              <a:ext cx="42011" cy="21194"/>
            </a:xfrm>
            <a:custGeom>
              <a:avLst/>
              <a:gdLst/>
              <a:ahLst/>
              <a:cxnLst/>
              <a:rect l="l" t="t" r="r" b="b"/>
              <a:pathLst>
                <a:path w="1558" h="786" extrusionOk="0">
                  <a:moveTo>
                    <a:pt x="1" y="0"/>
                  </a:moveTo>
                  <a:lnTo>
                    <a:pt x="1" y="786"/>
                  </a:lnTo>
                  <a:lnTo>
                    <a:pt x="1557" y="786"/>
                  </a:lnTo>
                  <a:lnTo>
                    <a:pt x="155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10;p103"/>
            <p:cNvSpPr/>
            <p:nvPr/>
          </p:nvSpPr>
          <p:spPr>
            <a:xfrm>
              <a:off x="5138978" y="2290093"/>
              <a:ext cx="47081" cy="35621"/>
            </a:xfrm>
            <a:custGeom>
              <a:avLst/>
              <a:gdLst/>
              <a:ahLst/>
              <a:cxnLst/>
              <a:rect l="l" t="t" r="r" b="b"/>
              <a:pathLst>
                <a:path w="1746" h="1321" extrusionOk="0">
                  <a:moveTo>
                    <a:pt x="1446" y="1"/>
                  </a:moveTo>
                  <a:lnTo>
                    <a:pt x="1" y="598"/>
                  </a:lnTo>
                  <a:lnTo>
                    <a:pt x="300" y="1321"/>
                  </a:lnTo>
                  <a:lnTo>
                    <a:pt x="1746" y="709"/>
                  </a:lnTo>
                  <a:lnTo>
                    <a:pt x="1446" y="1"/>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11;p103"/>
            <p:cNvSpPr/>
            <p:nvPr/>
          </p:nvSpPr>
          <p:spPr>
            <a:xfrm>
              <a:off x="5105513" y="2234165"/>
              <a:ext cx="44951" cy="44951"/>
            </a:xfrm>
            <a:custGeom>
              <a:avLst/>
              <a:gdLst/>
              <a:ahLst/>
              <a:cxnLst/>
              <a:rect l="l" t="t" r="r" b="b"/>
              <a:pathLst>
                <a:path w="1667" h="1667" extrusionOk="0">
                  <a:moveTo>
                    <a:pt x="1116" y="0"/>
                  </a:moveTo>
                  <a:lnTo>
                    <a:pt x="1" y="1101"/>
                  </a:lnTo>
                  <a:lnTo>
                    <a:pt x="566" y="1666"/>
                  </a:lnTo>
                  <a:lnTo>
                    <a:pt x="1666" y="551"/>
                  </a:lnTo>
                  <a:lnTo>
                    <a:pt x="1116"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12;p103"/>
            <p:cNvSpPr/>
            <p:nvPr/>
          </p:nvSpPr>
          <p:spPr>
            <a:xfrm>
              <a:off x="5058915" y="2198570"/>
              <a:ext cx="35621" cy="47081"/>
            </a:xfrm>
            <a:custGeom>
              <a:avLst/>
              <a:gdLst/>
              <a:ahLst/>
              <a:cxnLst/>
              <a:rect l="l" t="t" r="r" b="b"/>
              <a:pathLst>
                <a:path w="1321" h="1746" extrusionOk="0">
                  <a:moveTo>
                    <a:pt x="597" y="0"/>
                  </a:moveTo>
                  <a:lnTo>
                    <a:pt x="0" y="1446"/>
                  </a:lnTo>
                  <a:lnTo>
                    <a:pt x="723" y="1745"/>
                  </a:lnTo>
                  <a:lnTo>
                    <a:pt x="1320" y="300"/>
                  </a:lnTo>
                  <a:lnTo>
                    <a:pt x="597" y="0"/>
                  </a:ln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2" name="Google Shape;672;p57"/>
          <p:cNvSpPr txBox="1">
            <a:spLocks noGrp="1"/>
          </p:cNvSpPr>
          <p:nvPr>
            <p:ph type="subTitle" idx="1"/>
          </p:nvPr>
        </p:nvSpPr>
        <p:spPr>
          <a:xfrm>
            <a:off x="106324" y="546558"/>
            <a:ext cx="4082903" cy="3220728"/>
          </a:xfrm>
          <a:prstGeom prst="rect">
            <a:avLst/>
          </a:prstGeom>
        </p:spPr>
        <p:txBody>
          <a:bodyPr spcFirstLastPara="1" wrap="square" lIns="91425" tIns="91425" rIns="91425" bIns="91425" anchor="ctr" anchorCtr="0">
            <a:noAutofit/>
          </a:bodyPr>
          <a:lstStyle/>
          <a:p>
            <a:pPr marL="0" lvl="0" indent="0"/>
            <a:r>
              <a:rPr lang="en-US" sz="2000" b="1" dirty="0"/>
              <a:t>- </a:t>
            </a:r>
            <a:r>
              <a:rPr lang="vi-VN" sz="2000" b="1" dirty="0"/>
              <a:t>1950</a:t>
            </a:r>
            <a:r>
              <a:rPr lang="vi-VN" sz="2000" dirty="0"/>
              <a:t>: Alan Turing xuất bản “Computing Machinery and Intelligence” – Máy tính và trí thông minh, đề xuất Thử nghiệm Turing, một phương pháp để xác định xem một máy tính có thông minh hay không.</a:t>
            </a:r>
            <a:br>
              <a:rPr lang="vi-VN" sz="2000" dirty="0"/>
            </a:br>
            <a:r>
              <a:rPr lang="vi-VN" sz="2000" b="1" dirty="0"/>
              <a:t>- 1955</a:t>
            </a:r>
            <a:r>
              <a:rPr lang="vi-VN" sz="2000" dirty="0"/>
              <a:t>: John McCarthy và đồng nghiệp đã tạo ra một đề xuất cho hội thảo về “trí tuệ nhân tạo”. </a:t>
            </a:r>
            <a:r>
              <a:rPr lang="vi-VN" sz="2000" b="1" dirty="0"/>
              <a:t>Năm 1956 </a:t>
            </a:r>
            <a:r>
              <a:rPr lang="vi-VN" sz="2000" dirty="0"/>
              <a:t>khi hội thảo diễn ra, sự ra đời chính thức của cụm từ này là do McCarthy.</a:t>
            </a:r>
            <a:endParaRPr lang="en-US" sz="2000" dirty="0"/>
          </a:p>
          <a:p>
            <a:pPr marL="0" lvl="0" indent="0"/>
            <a:r>
              <a:rPr lang="en-US" sz="2000" b="1" dirty="0"/>
              <a:t>-</a:t>
            </a:r>
            <a:r>
              <a:rPr lang="en-US" sz="2000" dirty="0"/>
              <a:t> </a:t>
            </a:r>
            <a:r>
              <a:rPr lang="vi-VN" sz="2000" b="1" dirty="0"/>
              <a:t>1974-1980</a:t>
            </a:r>
            <a:r>
              <a:rPr lang="en-US" sz="2000" dirty="0"/>
              <a:t>:</a:t>
            </a:r>
            <a:r>
              <a:rPr lang="vi-VN" sz="2000" dirty="0"/>
              <a:t> Thời kì này </a:t>
            </a:r>
            <a:r>
              <a:rPr lang="en-US" sz="2000" dirty="0" err="1"/>
              <a:t>của</a:t>
            </a:r>
            <a:r>
              <a:rPr lang="en-US" sz="2000" dirty="0"/>
              <a:t> </a:t>
            </a:r>
            <a:r>
              <a:rPr lang="vi-VN" sz="2000" dirty="0"/>
              <a:t>“Mùa đông AI đầu tiên”</a:t>
            </a:r>
          </a:p>
        </p:txBody>
      </p:sp>
      <p:grpSp>
        <p:nvGrpSpPr>
          <p:cNvPr id="673" name="Google Shape;673;p57"/>
          <p:cNvGrpSpPr/>
          <p:nvPr/>
        </p:nvGrpSpPr>
        <p:grpSpPr>
          <a:xfrm>
            <a:off x="846349" y="334183"/>
            <a:ext cx="43276" cy="411646"/>
            <a:chOff x="1256711" y="1178908"/>
            <a:chExt cx="43276" cy="411646"/>
          </a:xfrm>
        </p:grpSpPr>
        <p:grpSp>
          <p:nvGrpSpPr>
            <p:cNvPr id="674" name="Google Shape;674;p57"/>
            <p:cNvGrpSpPr/>
            <p:nvPr/>
          </p:nvGrpSpPr>
          <p:grpSpPr>
            <a:xfrm>
              <a:off x="1256711" y="1178908"/>
              <a:ext cx="43276" cy="184846"/>
              <a:chOff x="1256700" y="1103575"/>
              <a:chExt cx="60900" cy="260200"/>
            </a:xfrm>
          </p:grpSpPr>
          <p:sp>
            <p:nvSpPr>
              <p:cNvPr id="675" name="Google Shape;675;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57"/>
            <p:cNvGrpSpPr/>
            <p:nvPr/>
          </p:nvGrpSpPr>
          <p:grpSpPr>
            <a:xfrm>
              <a:off x="1256711" y="1405708"/>
              <a:ext cx="43276" cy="184846"/>
              <a:chOff x="1256700" y="1103575"/>
              <a:chExt cx="60900" cy="260200"/>
            </a:xfrm>
          </p:grpSpPr>
          <p:sp>
            <p:nvSpPr>
              <p:cNvPr id="679" name="Google Shape;679;p5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98"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760" y="448237"/>
            <a:ext cx="4699590" cy="31552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4082902" y="3786534"/>
            <a:ext cx="4848448" cy="1154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latin typeface="Darker Grotesque" panose="020B0604020202020204" charset="0"/>
              </a:rPr>
              <a:t>Năm</a:t>
            </a:r>
            <a:r>
              <a:rPr lang="en-US" sz="2000" b="1" dirty="0">
                <a:solidFill>
                  <a:schemeClr val="tx1"/>
                </a:solidFill>
                <a:latin typeface="Darker Grotesque" panose="020B0604020202020204" charset="0"/>
              </a:rPr>
              <a:t> 1980- 1988</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Sự</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phát</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triển</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nhanh</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chóng</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của</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trí</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tuệ</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nhân</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tạo</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đang</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được</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tiếp</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tục</a:t>
            </a:r>
            <a:endParaRPr lang="en-US" sz="2000" dirty="0">
              <a:solidFill>
                <a:schemeClr val="tx1"/>
              </a:solidFill>
              <a:latin typeface="Darker Grotesque" panose="020B0604020202020204" charset="0"/>
            </a:endParaRPr>
          </a:p>
          <a:p>
            <a:pPr algn="ctr"/>
            <a:r>
              <a:rPr lang="en-US" sz="2000" b="1" dirty="0" err="1">
                <a:solidFill>
                  <a:schemeClr val="tx1"/>
                </a:solidFill>
                <a:latin typeface="Darker Grotesque" panose="020B0604020202020204" charset="0"/>
              </a:rPr>
              <a:t>Năm</a:t>
            </a:r>
            <a:r>
              <a:rPr lang="en-US" sz="2000" b="1" dirty="0">
                <a:solidFill>
                  <a:schemeClr val="tx1"/>
                </a:solidFill>
                <a:latin typeface="Darker Grotesque" panose="020B0604020202020204" charset="0"/>
              </a:rPr>
              <a:t> 2000 – 2010 </a:t>
            </a:r>
            <a:r>
              <a:rPr lang="en-US" sz="2000" dirty="0">
                <a:solidFill>
                  <a:schemeClr val="tx1"/>
                </a:solidFill>
                <a:latin typeface="Darker Grotesque" panose="020B0604020202020204" charset="0"/>
              </a:rPr>
              <a:t>: AI </a:t>
            </a:r>
            <a:r>
              <a:rPr lang="en-US" sz="2000" dirty="0" err="1">
                <a:solidFill>
                  <a:schemeClr val="tx1"/>
                </a:solidFill>
                <a:latin typeface="Darker Grotesque" panose="020B0604020202020204" charset="0"/>
              </a:rPr>
              <a:t>có</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xu</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hướng</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đi</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lên</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và</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phát</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triển</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mạnh</a:t>
            </a:r>
            <a:r>
              <a:rPr lang="en-US" sz="2000" dirty="0">
                <a:solidFill>
                  <a:schemeClr val="tx1"/>
                </a:solidFill>
                <a:latin typeface="Darker Grotesque" panose="020B0604020202020204" charset="0"/>
              </a:rPr>
              <a:t> </a:t>
            </a:r>
            <a:r>
              <a:rPr lang="en-US" sz="2000" dirty="0" err="1">
                <a:solidFill>
                  <a:schemeClr val="tx1"/>
                </a:solidFill>
                <a:latin typeface="Darker Grotesque" panose="020B0604020202020204" charset="0"/>
              </a:rPr>
              <a:t>mẽ</a:t>
            </a:r>
            <a:endParaRPr lang="en-US" sz="2000" dirty="0">
              <a:solidFill>
                <a:schemeClr val="tx1"/>
              </a:solidFill>
              <a:latin typeface="Darker Grotesque" panose="020B060402020202020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49"/>
          <p:cNvPicPr preferRelativeResize="0"/>
          <p:nvPr/>
        </p:nvPicPr>
        <p:blipFill rotWithShape="1">
          <a:blip r:embed="rId3">
            <a:alphaModFix/>
          </a:blip>
          <a:srcRect l="18425" t="17031" r="28566" b="17313"/>
          <a:stretch/>
        </p:blipFill>
        <p:spPr>
          <a:xfrm>
            <a:off x="4905600" y="-63471"/>
            <a:ext cx="4238397" cy="5249700"/>
          </a:xfrm>
          <a:prstGeom prst="rect">
            <a:avLst/>
          </a:prstGeom>
          <a:noFill/>
          <a:ln>
            <a:noFill/>
          </a:ln>
        </p:spPr>
      </p:pic>
      <p:sp>
        <p:nvSpPr>
          <p:cNvPr id="568" name="Google Shape;568;p49"/>
          <p:cNvSpPr txBox="1">
            <a:spLocks noGrp="1"/>
          </p:cNvSpPr>
          <p:nvPr>
            <p:ph type="title"/>
          </p:nvPr>
        </p:nvSpPr>
        <p:spPr>
          <a:xfrm>
            <a:off x="720000" y="1320850"/>
            <a:ext cx="3711600"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dirty="0">
                <a:solidFill>
                  <a:schemeClr val="accent3">
                    <a:lumMod val="50000"/>
                  </a:schemeClr>
                </a:solidFill>
                <a:latin typeface="Bahnschrift SemiBold" panose="020B0502040204020203" pitchFamily="34" charset="0"/>
                <a:ea typeface="Roboto" panose="020B0604020202020204" charset="0"/>
              </a:rPr>
              <a:t>III. Ưu điểm của AI</a:t>
            </a:r>
            <a:endParaRPr sz="4800" b="1" dirty="0">
              <a:solidFill>
                <a:schemeClr val="accent3">
                  <a:lumMod val="50000"/>
                </a:schemeClr>
              </a:solidFill>
              <a:latin typeface="Bahnschrift SemiBold" panose="020B0502040204020203" pitchFamily="34" charset="0"/>
              <a:ea typeface="Roboto" panose="020B0604020202020204" charset="0"/>
            </a:endParaRPr>
          </a:p>
        </p:txBody>
      </p:sp>
      <p:sp>
        <p:nvSpPr>
          <p:cNvPr id="570" name="Google Shape;570;p49"/>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O3</a:t>
            </a:r>
            <a:endParaRPr dirty="0"/>
          </a:p>
        </p:txBody>
      </p:sp>
      <p:grpSp>
        <p:nvGrpSpPr>
          <p:cNvPr id="571" name="Google Shape;571;p49"/>
          <p:cNvGrpSpPr/>
          <p:nvPr/>
        </p:nvGrpSpPr>
        <p:grpSpPr>
          <a:xfrm>
            <a:off x="604274" y="3899608"/>
            <a:ext cx="43276" cy="411646"/>
            <a:chOff x="1256711" y="1178908"/>
            <a:chExt cx="43276" cy="411646"/>
          </a:xfrm>
        </p:grpSpPr>
        <p:grpSp>
          <p:nvGrpSpPr>
            <p:cNvPr id="572" name="Google Shape;572;p49"/>
            <p:cNvGrpSpPr/>
            <p:nvPr/>
          </p:nvGrpSpPr>
          <p:grpSpPr>
            <a:xfrm>
              <a:off x="1256711" y="1178908"/>
              <a:ext cx="43276" cy="184846"/>
              <a:chOff x="1256700" y="1103575"/>
              <a:chExt cx="60900" cy="260200"/>
            </a:xfrm>
          </p:grpSpPr>
          <p:sp>
            <p:nvSpPr>
              <p:cNvPr id="573" name="Google Shape;573;p4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9"/>
            <p:cNvGrpSpPr/>
            <p:nvPr/>
          </p:nvGrpSpPr>
          <p:grpSpPr>
            <a:xfrm>
              <a:off x="1256711" y="1405708"/>
              <a:ext cx="43276" cy="184846"/>
              <a:chOff x="1256700" y="1103575"/>
              <a:chExt cx="60900" cy="260200"/>
            </a:xfrm>
          </p:grpSpPr>
          <p:sp>
            <p:nvSpPr>
              <p:cNvPr id="577" name="Google Shape;577;p4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5" name="Google Shape;585;p50"/>
          <p:cNvSpPr txBox="1">
            <a:spLocks noGrp="1"/>
          </p:cNvSpPr>
          <p:nvPr>
            <p:ph type="title"/>
          </p:nvPr>
        </p:nvSpPr>
        <p:spPr>
          <a:xfrm>
            <a:off x="719999" y="475600"/>
            <a:ext cx="5788377" cy="8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solidFill>
                  <a:schemeClr val="accent3">
                    <a:lumMod val="50000"/>
                  </a:schemeClr>
                </a:solidFill>
                <a:latin typeface="Bahnschrift SemiBold" panose="020B0502040204020203" pitchFamily="34" charset="0"/>
                <a:ea typeface="Roboto" panose="020B0604020202020204" charset="0"/>
              </a:rPr>
              <a:t>1. AI </a:t>
            </a:r>
            <a:r>
              <a:rPr lang="en-US" sz="2800" b="1" dirty="0" err="1">
                <a:solidFill>
                  <a:schemeClr val="accent3">
                    <a:lumMod val="50000"/>
                  </a:schemeClr>
                </a:solidFill>
                <a:latin typeface="Bahnschrift SemiBold" panose="020B0502040204020203" pitchFamily="34" charset="0"/>
                <a:ea typeface="Roboto" panose="020B0604020202020204" charset="0"/>
              </a:rPr>
              <a:t>trong</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hệ</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thống</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ngân</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hàng</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tài</a:t>
            </a:r>
            <a:r>
              <a:rPr lang="en-US" sz="2800" b="1" dirty="0">
                <a:solidFill>
                  <a:schemeClr val="accent3">
                    <a:lumMod val="50000"/>
                  </a:schemeClr>
                </a:solidFill>
                <a:latin typeface="Bahnschrift SemiBold" panose="020B0502040204020203" pitchFamily="34" charset="0"/>
                <a:ea typeface="Roboto" panose="020B0604020202020204" charset="0"/>
              </a:rPr>
              <a:t> </a:t>
            </a:r>
            <a:r>
              <a:rPr lang="en-US" sz="2800" b="1" dirty="0" err="1">
                <a:solidFill>
                  <a:schemeClr val="accent3">
                    <a:lumMod val="50000"/>
                  </a:schemeClr>
                </a:solidFill>
                <a:latin typeface="Bahnschrift SemiBold" panose="020B0502040204020203" pitchFamily="34" charset="0"/>
                <a:ea typeface="Roboto" panose="020B0604020202020204" charset="0"/>
              </a:rPr>
              <a:t>chính</a:t>
            </a:r>
            <a:endParaRPr sz="2800" b="1" dirty="0">
              <a:solidFill>
                <a:schemeClr val="accent3">
                  <a:lumMod val="50000"/>
                </a:schemeClr>
              </a:solidFill>
              <a:latin typeface="Bahnschrift SemiBold" panose="020B0502040204020203" pitchFamily="34" charset="0"/>
              <a:ea typeface="Roboto" panose="020B0604020202020204" charset="0"/>
            </a:endParaRPr>
          </a:p>
        </p:txBody>
      </p:sp>
      <p:sp>
        <p:nvSpPr>
          <p:cNvPr id="586" name="Google Shape;586;p50"/>
          <p:cNvSpPr txBox="1">
            <a:spLocks noGrp="1"/>
          </p:cNvSpPr>
          <p:nvPr>
            <p:ph type="body" idx="1"/>
          </p:nvPr>
        </p:nvSpPr>
        <p:spPr>
          <a:xfrm>
            <a:off x="534945" y="2576656"/>
            <a:ext cx="5671835" cy="573742"/>
          </a:xfrm>
          <a:prstGeom prst="rect">
            <a:avLst/>
          </a:prstGeom>
        </p:spPr>
        <p:txBody>
          <a:bodyPr spcFirstLastPara="1" wrap="square" lIns="91425" tIns="91425" rIns="91425" bIns="91425" anchor="ctr" anchorCtr="0">
            <a:noAutofit/>
          </a:bodyPr>
          <a:lstStyle/>
          <a:p>
            <a:pPr marL="0" lvl="0" indent="0">
              <a:buNone/>
            </a:pPr>
            <a:r>
              <a:rPr lang="en-US" sz="2500" dirty="0"/>
              <a:t>   </a:t>
            </a:r>
            <a:r>
              <a:rPr lang="en-US" sz="2800" dirty="0"/>
              <a:t>- </a:t>
            </a:r>
            <a:r>
              <a:rPr lang="vi-VN" sz="2800" dirty="0"/>
              <a:t>Các ngân hàng, tổ chức tài chính đang sử dụng AI trong việc xử lí các hoạt động tài chính, tiền đầu tư và cổ phiếu, quản lí các tài sản khác nha</a:t>
            </a:r>
            <a:r>
              <a:rPr lang="en-US" sz="2800" dirty="0"/>
              <a:t>u.</a:t>
            </a:r>
            <a:endParaRPr lang="vi-VN" sz="2800" dirty="0"/>
          </a:p>
          <a:p>
            <a:pPr marL="0" lvl="0" indent="0" algn="l" rtl="0">
              <a:spcBef>
                <a:spcPts val="0"/>
              </a:spcBef>
              <a:spcAft>
                <a:spcPts val="0"/>
              </a:spcAft>
              <a:buNone/>
            </a:pPr>
            <a:endParaRPr sz="2500" dirty="0"/>
          </a:p>
        </p:txBody>
      </p:sp>
      <p:pic>
        <p:nvPicPr>
          <p:cNvPr id="8" name="Picture 7" descr="https://lh3.googleusercontent.com/MZIMOG6m1ppowtas6k6-cYKvW2otWfnT9Hku1i3Rb2P5_6Q3xyaKpqh8E3ardYU7CIuLKwxc647z2LFuLnxNKUNYIgAT1s7oQ2GEONQGXkGo79MNJTECBzqLHUB7C_ehPCVveJ0kkq9sUTNzGvCvJXq5kPl15ygLuXxxTlSpK16AC5WcM825dlCNZEqPLA"/>
          <p:cNvPicPr>
            <a:picLocks noChangeAspect="1" noChangeArrowheads="1"/>
          </p:cNvPicPr>
          <p:nvPr/>
        </p:nvPicPr>
        <p:blipFill>
          <a:blip r:embed="rId3">
            <a:extLst>
              <a:ext uri="{28A0092B-C50C-407E-A947-70E740481C1C}">
                <a14:useLocalDpi xmlns:a14="http://schemas.microsoft.com/office/drawing/2010/main" val="0"/>
              </a:ext>
            </a:extLst>
          </a:blip>
          <a:srcRect l="32350" r="22895"/>
          <a:stretch>
            <a:fillRect/>
          </a:stretch>
        </p:blipFill>
        <p:spPr bwMode="auto">
          <a:xfrm>
            <a:off x="6035040" y="2469081"/>
            <a:ext cx="2558526"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737</TotalTime>
  <Words>851</Words>
  <Application>Microsoft Office PowerPoint</Application>
  <PresentationFormat>On-screen Show (16:9)</PresentationFormat>
  <Paragraphs>48</Paragraphs>
  <Slides>24</Slides>
  <Notes>21</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Darker Grotesque</vt:lpstr>
      <vt:lpstr>Orbitron Black</vt:lpstr>
      <vt:lpstr>Calibri</vt:lpstr>
      <vt:lpstr>Arial</vt:lpstr>
      <vt:lpstr>Bahnschrift Light Condensed</vt:lpstr>
      <vt:lpstr>Roboto Condensed Light</vt:lpstr>
      <vt:lpstr>Bahnschrift SemiBold</vt:lpstr>
      <vt:lpstr>Orbitron;900</vt:lpstr>
      <vt:lpstr>Nunito Light</vt:lpstr>
      <vt:lpstr>Bebas Neue</vt:lpstr>
      <vt:lpstr>Anaheim</vt:lpstr>
      <vt:lpstr>Bahnschrift SemiBold SemiConden</vt:lpstr>
      <vt:lpstr>Open Sans</vt:lpstr>
      <vt:lpstr>The Use of AI in Marketing by Slidesgo</vt:lpstr>
      <vt:lpstr>Chào mừng mọi người đến với phần thuyết trình của nhóm mình</vt:lpstr>
      <vt:lpstr>PowerPoint Presentation</vt:lpstr>
      <vt:lpstr>Chủ đề : Trí tuệ nhân tạo AI </vt:lpstr>
      <vt:lpstr>PowerPoint Presentation</vt:lpstr>
      <vt:lpstr>  I. Khái niệm : </vt:lpstr>
      <vt:lpstr>II. Lịch sử của trí tuệ nhân tạo</vt:lpstr>
      <vt:lpstr>PowerPoint Presentation</vt:lpstr>
      <vt:lpstr>III. Ưu điểm của AI</vt:lpstr>
      <vt:lpstr>1. AI trong hệ thống ngân hàng tài chính</vt:lpstr>
      <vt:lpstr>Các dẫn chứng tiêu biểu:</vt:lpstr>
      <vt:lpstr>2. AI trong y học</vt:lpstr>
      <vt:lpstr>PowerPoint Presentation</vt:lpstr>
      <vt:lpstr>3. AI trong ngành công nghiệp nặng</vt:lpstr>
      <vt:lpstr>AI trong ngành công nghiệp nặng</vt:lpstr>
      <vt:lpstr>4. AI trong việc quản lí giao thông</vt:lpstr>
      <vt:lpstr>5. AI trong giáo dục</vt:lpstr>
      <vt:lpstr> AI trong giáo dục</vt:lpstr>
      <vt:lpstr>6. AI trong nghệ thuật</vt:lpstr>
      <vt:lpstr>IV. NGUY HIỂM CỦA TRÍ TUỆ NHÂN TẠO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mọi người đến với phần thuyết trình của nhóm mình</dc:title>
  <cp:lastModifiedBy>phanquyetoriginal@gmail.com</cp:lastModifiedBy>
  <cp:revision>21</cp:revision>
  <dcterms:modified xsi:type="dcterms:W3CDTF">2022-11-06T02:27:46Z</dcterms:modified>
</cp:coreProperties>
</file>